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9.xml" ContentType="application/vnd.openxmlformats-officedocument.presentationml.slideLayout+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289" r:id="rId2"/>
    <p:sldId id="256" r:id="rId3"/>
    <p:sldId id="257"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84" r:id="rId19"/>
    <p:sldId id="274" r:id="rId20"/>
    <p:sldId id="275" r:id="rId21"/>
    <p:sldId id="276" r:id="rId22"/>
    <p:sldId id="277" r:id="rId23"/>
    <p:sldId id="278" r:id="rId24"/>
    <p:sldId id="280" r:id="rId25"/>
    <p:sldId id="279" r:id="rId26"/>
    <p:sldId id="281" r:id="rId27"/>
    <p:sldId id="282" r:id="rId28"/>
    <p:sldId id="283" r:id="rId29"/>
    <p:sldId id="286" r:id="rId30"/>
  </p:sldIdLst>
  <p:sldSz cx="12192000" cy="6858000"/>
  <p:notesSz cx="6858000" cy="9144000"/>
  <p:embeddedFontLst>
    <p:embeddedFont>
      <p:font typeface="Abadi" panose="020B0604020104020204" pitchFamily="34" charset="0"/>
      <p:regular r:id="rId32"/>
      <p:bold r:id="rId33"/>
      <p:italic r:id="rId34"/>
      <p:boldItalic r:id="rId35"/>
    </p:embeddedFont>
    <p:embeddedFont>
      <p:font typeface="Abrade Black" panose="00000900000000000000" charset="0"/>
      <p:bold r:id="rId36"/>
      <p:boldItalic r:id="rId37"/>
    </p:embeddedFont>
    <p:embeddedFont>
      <p:font typeface="Abrade Med" panose="00000500000000000000" charset="0"/>
      <p:regular r:id="rId38"/>
      <p:italic r:id="rId39"/>
    </p:embeddedFont>
    <p:embeddedFont>
      <p:font typeface="Aptos ExtraBold" panose="020B0004020202020204" pitchFamily="34" charset="0"/>
      <p:bold r:id="rId40"/>
      <p:boldItalic r:id="rId41"/>
    </p:embeddedFont>
    <p:embeddedFont>
      <p:font typeface="Bebas Neue" panose="020B0606020202050201" pitchFamily="34" charset="0"/>
      <p:regular r:id="rId42"/>
    </p:embeddedFont>
    <p:embeddedFont>
      <p:font typeface="Century Gothic" panose="020B0502020202020204" pitchFamily="34" charset="0"/>
      <p:regular r:id="rId43"/>
      <p:bold r:id="rId44"/>
      <p:italic r:id="rId45"/>
      <p:boldItalic r:id="rId46"/>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99FF33"/>
    <a:srgbClr val="FF6600"/>
    <a:srgbClr val="FC538D"/>
    <a:srgbClr val="02BF9B"/>
    <a:srgbClr val="E8D5D4"/>
    <a:srgbClr val="396B8B"/>
    <a:srgbClr val="4C66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3E77F0-6411-ED87-40E4-B38E43627AD1}" v="81" dt="2025-04-29T14:29:22.656"/>
    <p1510:client id="{E5CEF304-7BF0-3FAA-BC30-B4528DB86B6F}" v="57" dt="2025-04-29T16:23:56.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77" autoAdjust="0"/>
    <p:restoredTop sz="94660"/>
  </p:normalViewPr>
  <p:slideViewPr>
    <p:cSldViewPr snapToGrid="0">
      <p:cViewPr varScale="1">
        <p:scale>
          <a:sx n="78" d="100"/>
          <a:sy n="78" d="100"/>
        </p:scale>
        <p:origin x="33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font" Target="fonts/font10.fntdata"/><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suário Convidado" userId="S::urn:spo:tenantanon#01ee7ae0-42ba-41a5-bb7b-8d4af8db7f07::" providerId="AD" clId="Web-{613E77F0-6411-ED87-40E4-B38E43627AD1}"/>
    <pc:docChg chg="modSld">
      <pc:chgData name="Usuário Convidado" userId="S::urn:spo:tenantanon#01ee7ae0-42ba-41a5-bb7b-8d4af8db7f07::" providerId="AD" clId="Web-{613E77F0-6411-ED87-40E4-B38E43627AD1}" dt="2025-04-29T14:29:22.656" v="74" actId="20577"/>
      <pc:docMkLst>
        <pc:docMk/>
      </pc:docMkLst>
      <pc:sldChg chg="modSp">
        <pc:chgData name="Usuário Convidado" userId="S::urn:spo:tenantanon#01ee7ae0-42ba-41a5-bb7b-8d4af8db7f07::" providerId="AD" clId="Web-{613E77F0-6411-ED87-40E4-B38E43627AD1}" dt="2025-04-29T14:02:09.647" v="6" actId="20577"/>
        <pc:sldMkLst>
          <pc:docMk/>
          <pc:sldMk cId="3258326362" sldId="257"/>
        </pc:sldMkLst>
        <pc:spChg chg="mod">
          <ac:chgData name="Usuário Convidado" userId="S::urn:spo:tenantanon#01ee7ae0-42ba-41a5-bb7b-8d4af8db7f07::" providerId="AD" clId="Web-{613E77F0-6411-ED87-40E4-B38E43627AD1}" dt="2025-04-29T14:02:09.647" v="6" actId="20577"/>
          <ac:spMkLst>
            <pc:docMk/>
            <pc:sldMk cId="3258326362" sldId="257"/>
            <ac:spMk id="3" creationId="{F35F40D8-8615-B31D-AF96-517205FEA838}"/>
          </ac:spMkLst>
        </pc:spChg>
      </pc:sldChg>
      <pc:sldChg chg="modSp">
        <pc:chgData name="Usuário Convidado" userId="S::urn:spo:tenantanon#01ee7ae0-42ba-41a5-bb7b-8d4af8db7f07::" providerId="AD" clId="Web-{613E77F0-6411-ED87-40E4-B38E43627AD1}" dt="2025-04-29T14:03:09.571" v="8" actId="20577"/>
        <pc:sldMkLst>
          <pc:docMk/>
          <pc:sldMk cId="1707086847" sldId="261"/>
        </pc:sldMkLst>
        <pc:spChg chg="mod">
          <ac:chgData name="Usuário Convidado" userId="S::urn:spo:tenantanon#01ee7ae0-42ba-41a5-bb7b-8d4af8db7f07::" providerId="AD" clId="Web-{613E77F0-6411-ED87-40E4-B38E43627AD1}" dt="2025-04-29T14:03:09.571" v="8" actId="20577"/>
          <ac:spMkLst>
            <pc:docMk/>
            <pc:sldMk cId="1707086847" sldId="261"/>
            <ac:spMk id="3" creationId="{FAC5012E-A9AA-FDCA-13D5-0A6CDB09A823}"/>
          </ac:spMkLst>
        </pc:spChg>
      </pc:sldChg>
      <pc:sldChg chg="modSp">
        <pc:chgData name="Usuário Convidado" userId="S::urn:spo:tenantanon#01ee7ae0-42ba-41a5-bb7b-8d4af8db7f07::" providerId="AD" clId="Web-{613E77F0-6411-ED87-40E4-B38E43627AD1}" dt="2025-04-29T14:04:39.121" v="14" actId="20577"/>
        <pc:sldMkLst>
          <pc:docMk/>
          <pc:sldMk cId="2146405043" sldId="265"/>
        </pc:sldMkLst>
        <pc:spChg chg="mod">
          <ac:chgData name="Usuário Convidado" userId="S::urn:spo:tenantanon#01ee7ae0-42ba-41a5-bb7b-8d4af8db7f07::" providerId="AD" clId="Web-{613E77F0-6411-ED87-40E4-B38E43627AD1}" dt="2025-04-29T14:04:39.121" v="14" actId="20577"/>
          <ac:spMkLst>
            <pc:docMk/>
            <pc:sldMk cId="2146405043" sldId="265"/>
            <ac:spMk id="3" creationId="{96103A27-1462-DBBA-8CC9-775AE5A9110C}"/>
          </ac:spMkLst>
        </pc:spChg>
      </pc:sldChg>
      <pc:sldChg chg="modSp">
        <pc:chgData name="Usuário Convidado" userId="S::urn:spo:tenantanon#01ee7ae0-42ba-41a5-bb7b-8d4af8db7f07::" providerId="AD" clId="Web-{613E77F0-6411-ED87-40E4-B38E43627AD1}" dt="2025-04-29T14:06:41.266" v="18" actId="20577"/>
        <pc:sldMkLst>
          <pc:docMk/>
          <pc:sldMk cId="1008931617" sldId="266"/>
        </pc:sldMkLst>
        <pc:spChg chg="mod">
          <ac:chgData name="Usuário Convidado" userId="S::urn:spo:tenantanon#01ee7ae0-42ba-41a5-bb7b-8d4af8db7f07::" providerId="AD" clId="Web-{613E77F0-6411-ED87-40E4-B38E43627AD1}" dt="2025-04-29T14:06:41.266" v="18" actId="20577"/>
          <ac:spMkLst>
            <pc:docMk/>
            <pc:sldMk cId="1008931617" sldId="266"/>
            <ac:spMk id="5" creationId="{48F82DAC-76B9-0C80-EDAF-5D1362A89786}"/>
          </ac:spMkLst>
        </pc:spChg>
      </pc:sldChg>
      <pc:sldChg chg="modSp">
        <pc:chgData name="Usuário Convidado" userId="S::urn:spo:tenantanon#01ee7ae0-42ba-41a5-bb7b-8d4af8db7f07::" providerId="AD" clId="Web-{613E77F0-6411-ED87-40E4-B38E43627AD1}" dt="2025-04-29T14:10:19.929" v="29" actId="20577"/>
        <pc:sldMkLst>
          <pc:docMk/>
          <pc:sldMk cId="1066671772" sldId="268"/>
        </pc:sldMkLst>
        <pc:spChg chg="mod">
          <ac:chgData name="Usuário Convidado" userId="S::urn:spo:tenantanon#01ee7ae0-42ba-41a5-bb7b-8d4af8db7f07::" providerId="AD" clId="Web-{613E77F0-6411-ED87-40E4-B38E43627AD1}" dt="2025-04-29T14:10:19.929" v="29" actId="20577"/>
          <ac:spMkLst>
            <pc:docMk/>
            <pc:sldMk cId="1066671772" sldId="268"/>
            <ac:spMk id="3" creationId="{A090B32E-4495-6E38-586D-C6AB1B94EDA1}"/>
          </ac:spMkLst>
        </pc:spChg>
      </pc:sldChg>
      <pc:sldChg chg="modSp">
        <pc:chgData name="Usuário Convidado" userId="S::urn:spo:tenantanon#01ee7ae0-42ba-41a5-bb7b-8d4af8db7f07::" providerId="AD" clId="Web-{613E77F0-6411-ED87-40E4-B38E43627AD1}" dt="2025-04-29T14:10:44.852" v="31" actId="20577"/>
        <pc:sldMkLst>
          <pc:docMk/>
          <pc:sldMk cId="10203162" sldId="269"/>
        </pc:sldMkLst>
        <pc:spChg chg="mod">
          <ac:chgData name="Usuário Convidado" userId="S::urn:spo:tenantanon#01ee7ae0-42ba-41a5-bb7b-8d4af8db7f07::" providerId="AD" clId="Web-{613E77F0-6411-ED87-40E4-B38E43627AD1}" dt="2025-04-29T14:10:44.852" v="31" actId="20577"/>
          <ac:spMkLst>
            <pc:docMk/>
            <pc:sldMk cId="10203162" sldId="269"/>
            <ac:spMk id="3" creationId="{AFC86DBA-081D-AFAF-43BE-7696704B6B18}"/>
          </ac:spMkLst>
        </pc:spChg>
      </pc:sldChg>
      <pc:sldChg chg="modSp">
        <pc:chgData name="Usuário Convidado" userId="S::urn:spo:tenantanon#01ee7ae0-42ba-41a5-bb7b-8d4af8db7f07::" providerId="AD" clId="Web-{613E77F0-6411-ED87-40E4-B38E43627AD1}" dt="2025-04-29T14:13:33.717" v="33" actId="20577"/>
        <pc:sldMkLst>
          <pc:docMk/>
          <pc:sldMk cId="4032955223" sldId="270"/>
        </pc:sldMkLst>
        <pc:spChg chg="mod">
          <ac:chgData name="Usuário Convidado" userId="S::urn:spo:tenantanon#01ee7ae0-42ba-41a5-bb7b-8d4af8db7f07::" providerId="AD" clId="Web-{613E77F0-6411-ED87-40E4-B38E43627AD1}" dt="2025-04-29T14:13:33.717" v="33" actId="20577"/>
          <ac:spMkLst>
            <pc:docMk/>
            <pc:sldMk cId="4032955223" sldId="270"/>
            <ac:spMk id="3" creationId="{DEAD2E89-5D26-E0C0-F329-61158B409903}"/>
          </ac:spMkLst>
        </pc:spChg>
      </pc:sldChg>
      <pc:sldChg chg="modSp">
        <pc:chgData name="Usuário Convidado" userId="S::urn:spo:tenantanon#01ee7ae0-42ba-41a5-bb7b-8d4af8db7f07::" providerId="AD" clId="Web-{613E77F0-6411-ED87-40E4-B38E43627AD1}" dt="2025-04-29T14:14:51.955" v="36" actId="20577"/>
        <pc:sldMkLst>
          <pc:docMk/>
          <pc:sldMk cId="949953808" sldId="271"/>
        </pc:sldMkLst>
        <pc:spChg chg="mod">
          <ac:chgData name="Usuário Convidado" userId="S::urn:spo:tenantanon#01ee7ae0-42ba-41a5-bb7b-8d4af8db7f07::" providerId="AD" clId="Web-{613E77F0-6411-ED87-40E4-B38E43627AD1}" dt="2025-04-29T14:14:51.955" v="36" actId="20577"/>
          <ac:spMkLst>
            <pc:docMk/>
            <pc:sldMk cId="949953808" sldId="271"/>
            <ac:spMk id="3" creationId="{19F41024-7146-64D6-6AA2-5702D09F92F7}"/>
          </ac:spMkLst>
        </pc:spChg>
      </pc:sldChg>
      <pc:sldChg chg="modSp">
        <pc:chgData name="Usuário Convidado" userId="S::urn:spo:tenantanon#01ee7ae0-42ba-41a5-bb7b-8d4af8db7f07::" providerId="AD" clId="Web-{613E77F0-6411-ED87-40E4-B38E43627AD1}" dt="2025-04-29T14:15:35.909" v="38" actId="20577"/>
        <pc:sldMkLst>
          <pc:docMk/>
          <pc:sldMk cId="358639018" sldId="273"/>
        </pc:sldMkLst>
        <pc:spChg chg="mod">
          <ac:chgData name="Usuário Convidado" userId="S::urn:spo:tenantanon#01ee7ae0-42ba-41a5-bb7b-8d4af8db7f07::" providerId="AD" clId="Web-{613E77F0-6411-ED87-40E4-B38E43627AD1}" dt="2025-04-29T14:15:35.909" v="38" actId="20577"/>
          <ac:spMkLst>
            <pc:docMk/>
            <pc:sldMk cId="358639018" sldId="273"/>
            <ac:spMk id="3" creationId="{75D390A7-8982-A033-613E-B96CEBA8C969}"/>
          </ac:spMkLst>
        </pc:spChg>
      </pc:sldChg>
      <pc:sldChg chg="modSp">
        <pc:chgData name="Usuário Convidado" userId="S::urn:spo:tenantanon#01ee7ae0-42ba-41a5-bb7b-8d4af8db7f07::" providerId="AD" clId="Web-{613E77F0-6411-ED87-40E4-B38E43627AD1}" dt="2025-04-29T14:17:07.334" v="44" actId="20577"/>
        <pc:sldMkLst>
          <pc:docMk/>
          <pc:sldMk cId="3970742576" sldId="275"/>
        </pc:sldMkLst>
        <pc:spChg chg="mod">
          <ac:chgData name="Usuário Convidado" userId="S::urn:spo:tenantanon#01ee7ae0-42ba-41a5-bb7b-8d4af8db7f07::" providerId="AD" clId="Web-{613E77F0-6411-ED87-40E4-B38E43627AD1}" dt="2025-04-29T14:17:07.334" v="44" actId="20577"/>
          <ac:spMkLst>
            <pc:docMk/>
            <pc:sldMk cId="3970742576" sldId="275"/>
            <ac:spMk id="3" creationId="{7FCB4BBF-41A0-7290-C8AE-C012890707B6}"/>
          </ac:spMkLst>
        </pc:spChg>
      </pc:sldChg>
      <pc:sldChg chg="modSp">
        <pc:chgData name="Usuário Convidado" userId="S::urn:spo:tenantanon#01ee7ae0-42ba-41a5-bb7b-8d4af8db7f07::" providerId="AD" clId="Web-{613E77F0-6411-ED87-40E4-B38E43627AD1}" dt="2025-04-29T14:19:47.949" v="65" actId="20577"/>
        <pc:sldMkLst>
          <pc:docMk/>
          <pc:sldMk cId="3425348166" sldId="279"/>
        </pc:sldMkLst>
        <pc:spChg chg="mod">
          <ac:chgData name="Usuário Convidado" userId="S::urn:spo:tenantanon#01ee7ae0-42ba-41a5-bb7b-8d4af8db7f07::" providerId="AD" clId="Web-{613E77F0-6411-ED87-40E4-B38E43627AD1}" dt="2025-04-29T14:19:47.949" v="65" actId="20577"/>
          <ac:spMkLst>
            <pc:docMk/>
            <pc:sldMk cId="3425348166" sldId="279"/>
            <ac:spMk id="3" creationId="{6E27ED0E-1D2C-7A43-238E-2A1AE3BC0F67}"/>
          </ac:spMkLst>
        </pc:spChg>
      </pc:sldChg>
      <pc:sldChg chg="modSp">
        <pc:chgData name="Usuário Convidado" userId="S::urn:spo:tenantanon#01ee7ae0-42ba-41a5-bb7b-8d4af8db7f07::" providerId="AD" clId="Web-{613E77F0-6411-ED87-40E4-B38E43627AD1}" dt="2025-04-29T14:22:19.157" v="70" actId="1076"/>
        <pc:sldMkLst>
          <pc:docMk/>
          <pc:sldMk cId="891260596" sldId="282"/>
        </pc:sldMkLst>
        <pc:picChg chg="mod">
          <ac:chgData name="Usuário Convidado" userId="S::urn:spo:tenantanon#01ee7ae0-42ba-41a5-bb7b-8d4af8db7f07::" providerId="AD" clId="Web-{613E77F0-6411-ED87-40E4-B38E43627AD1}" dt="2025-04-29T14:22:19.157" v="70" actId="1076"/>
          <ac:picMkLst>
            <pc:docMk/>
            <pc:sldMk cId="891260596" sldId="282"/>
            <ac:picMk id="6" creationId="{D9C82429-F734-8713-6A3B-C414F8D40962}"/>
          </ac:picMkLst>
        </pc:picChg>
      </pc:sldChg>
      <pc:sldChg chg="modSp">
        <pc:chgData name="Usuário Convidado" userId="S::urn:spo:tenantanon#01ee7ae0-42ba-41a5-bb7b-8d4af8db7f07::" providerId="AD" clId="Web-{613E77F0-6411-ED87-40E4-B38E43627AD1}" dt="2025-04-29T14:29:22.656" v="74" actId="20577"/>
        <pc:sldMkLst>
          <pc:docMk/>
          <pc:sldMk cId="1659961313" sldId="283"/>
        </pc:sldMkLst>
        <pc:spChg chg="mod">
          <ac:chgData name="Usuário Convidado" userId="S::urn:spo:tenantanon#01ee7ae0-42ba-41a5-bb7b-8d4af8db7f07::" providerId="AD" clId="Web-{613E77F0-6411-ED87-40E4-B38E43627AD1}" dt="2025-04-29T14:29:22.656" v="74" actId="20577"/>
          <ac:spMkLst>
            <pc:docMk/>
            <pc:sldMk cId="1659961313" sldId="283"/>
            <ac:spMk id="7" creationId="{903A8C84-0C1C-9CD7-3732-36B75BA93C21}"/>
          </ac:spMkLst>
        </pc:spChg>
        <pc:spChg chg="mod">
          <ac:chgData name="Usuário Convidado" userId="S::urn:spo:tenantanon#01ee7ae0-42ba-41a5-bb7b-8d4af8db7f07::" providerId="AD" clId="Web-{613E77F0-6411-ED87-40E4-B38E43627AD1}" dt="2025-04-29T14:28:14.685" v="71" actId="1076"/>
          <ac:spMkLst>
            <pc:docMk/>
            <pc:sldMk cId="1659961313" sldId="283"/>
            <ac:spMk id="9" creationId="{D13EE1D0-B316-1CB0-CD34-6CEFF94BA9B6}"/>
          </ac:spMkLst>
        </pc:spChg>
      </pc:sldChg>
      <pc:sldChg chg="modSp">
        <pc:chgData name="Usuário Convidado" userId="S::urn:spo:tenantanon#01ee7ae0-42ba-41a5-bb7b-8d4af8db7f07::" providerId="AD" clId="Web-{613E77F0-6411-ED87-40E4-B38E43627AD1}" dt="2025-04-29T14:16:52.396" v="42" actId="20577"/>
        <pc:sldMkLst>
          <pc:docMk/>
          <pc:sldMk cId="856871234" sldId="284"/>
        </pc:sldMkLst>
        <pc:spChg chg="mod">
          <ac:chgData name="Usuário Convidado" userId="S::urn:spo:tenantanon#01ee7ae0-42ba-41a5-bb7b-8d4af8db7f07::" providerId="AD" clId="Web-{613E77F0-6411-ED87-40E4-B38E43627AD1}" dt="2025-04-29T14:16:52.396" v="42" actId="20577"/>
          <ac:spMkLst>
            <pc:docMk/>
            <pc:sldMk cId="856871234" sldId="284"/>
            <ac:spMk id="3" creationId="{8A6CE84A-F520-FB89-B05E-DF68E6B35F39}"/>
          </ac:spMkLst>
        </pc:spChg>
        <pc:picChg chg="mod">
          <ac:chgData name="Usuário Convidado" userId="S::urn:spo:tenantanon#01ee7ae0-42ba-41a5-bb7b-8d4af8db7f07::" providerId="AD" clId="Web-{613E77F0-6411-ED87-40E4-B38E43627AD1}" dt="2025-04-29T14:15:48.878" v="40" actId="1076"/>
          <ac:picMkLst>
            <pc:docMk/>
            <pc:sldMk cId="856871234" sldId="284"/>
            <ac:picMk id="2" creationId="{931134DF-8083-E903-D059-F63A35CF0F2D}"/>
          </ac:picMkLst>
        </pc:picChg>
      </pc:sldChg>
    </pc:docChg>
  </pc:docChgLst>
  <pc:docChgLst>
    <pc:chgData name="Usuário Convidado" userId="S::urn:spo:tenantanon#01ee7ae0-42ba-41a5-bb7b-8d4af8db7f07::" providerId="AD" clId="Web-{E5CEF304-7BF0-3FAA-BC30-B4528DB86B6F}"/>
    <pc:docChg chg="modSld">
      <pc:chgData name="Usuário Convidado" userId="S::urn:spo:tenantanon#01ee7ae0-42ba-41a5-bb7b-8d4af8db7f07::" providerId="AD" clId="Web-{E5CEF304-7BF0-3FAA-BC30-B4528DB86B6F}" dt="2025-04-29T16:23:56.371" v="58" actId="20577"/>
      <pc:docMkLst>
        <pc:docMk/>
      </pc:docMkLst>
      <pc:sldChg chg="modSp">
        <pc:chgData name="Usuário Convidado" userId="S::urn:spo:tenantanon#01ee7ae0-42ba-41a5-bb7b-8d4af8db7f07::" providerId="AD" clId="Web-{E5CEF304-7BF0-3FAA-BC30-B4528DB86B6F}" dt="2025-04-29T16:23:56.371" v="58" actId="20577"/>
        <pc:sldMkLst>
          <pc:docMk/>
          <pc:sldMk cId="891260596" sldId="282"/>
        </pc:sldMkLst>
        <pc:spChg chg="mod">
          <ac:chgData name="Usuário Convidado" userId="S::urn:spo:tenantanon#01ee7ae0-42ba-41a5-bb7b-8d4af8db7f07::" providerId="AD" clId="Web-{E5CEF304-7BF0-3FAA-BC30-B4528DB86B6F}" dt="2025-04-29T16:23:56.371" v="58" actId="20577"/>
          <ac:spMkLst>
            <pc:docMk/>
            <pc:sldMk cId="891260596" sldId="282"/>
            <ac:spMk id="3" creationId="{820CA4D9-DFE1-A325-1199-49027478A01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badi" panose="020B0604020104020204" pitchFamily="34" charset="0"/>
              </a:defRPr>
            </a:lvl1pPr>
          </a:lstStyle>
          <a:p>
            <a:endParaRPr lang="pt-BR" dirty="0"/>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badi" panose="020B0604020104020204" pitchFamily="34" charset="0"/>
              </a:defRPr>
            </a:lvl1pPr>
          </a:lstStyle>
          <a:p>
            <a:fld id="{3247E04E-20DF-4F8A-B57F-517C1E014450}" type="datetimeFigureOut">
              <a:rPr lang="pt-BR" smtClean="0"/>
              <a:pPr/>
              <a:t>29/04/2025</a:t>
            </a:fld>
            <a:endParaRPr lang="pt-BR" dirty="0"/>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dirty="0"/>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badi" panose="020B0604020104020204" pitchFamily="34" charset="0"/>
              </a:defRPr>
            </a:lvl1pPr>
          </a:lstStyle>
          <a:p>
            <a:endParaRPr lang="pt-BR" dirty="0"/>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badi" panose="020B0604020104020204" pitchFamily="34" charset="0"/>
              </a:defRPr>
            </a:lvl1pPr>
          </a:lstStyle>
          <a:p>
            <a:fld id="{1516C697-CB5F-4E5E-A6BE-EBF854876C11}" type="slidenum">
              <a:rPr lang="pt-BR" smtClean="0"/>
              <a:pPr/>
              <a:t>‹nº›</a:t>
            </a:fld>
            <a:endParaRPr lang="pt-BR" dirty="0"/>
          </a:p>
        </p:txBody>
      </p:sp>
    </p:spTree>
    <p:extLst>
      <p:ext uri="{BB962C8B-B14F-4D97-AF65-F5344CB8AC3E}">
        <p14:creationId xmlns:p14="http://schemas.microsoft.com/office/powerpoint/2010/main" val="1348643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badi" panose="020B0604020104020204" pitchFamily="34" charset="0"/>
        <a:ea typeface="+mn-ea"/>
        <a:cs typeface="+mn-cs"/>
      </a:defRPr>
    </a:lvl1pPr>
    <a:lvl2pPr marL="457200" algn="l" defTabSz="914400" rtl="0" eaLnBrk="1" latinLnBrk="0" hangingPunct="1">
      <a:defRPr sz="1200" kern="1200">
        <a:solidFill>
          <a:schemeClr val="tx1"/>
        </a:solidFill>
        <a:latin typeface="Abadi" panose="020B0604020104020204" pitchFamily="34" charset="0"/>
        <a:ea typeface="+mn-ea"/>
        <a:cs typeface="+mn-cs"/>
      </a:defRPr>
    </a:lvl2pPr>
    <a:lvl3pPr marL="914400" algn="l" defTabSz="914400" rtl="0" eaLnBrk="1" latinLnBrk="0" hangingPunct="1">
      <a:defRPr sz="1200" kern="1200">
        <a:solidFill>
          <a:schemeClr val="tx1"/>
        </a:solidFill>
        <a:latin typeface="Abadi" panose="020B0604020104020204" pitchFamily="34" charset="0"/>
        <a:ea typeface="+mn-ea"/>
        <a:cs typeface="+mn-cs"/>
      </a:defRPr>
    </a:lvl3pPr>
    <a:lvl4pPr marL="1371600" algn="l" defTabSz="914400" rtl="0" eaLnBrk="1" latinLnBrk="0" hangingPunct="1">
      <a:defRPr sz="1200" kern="1200">
        <a:solidFill>
          <a:schemeClr val="tx1"/>
        </a:solidFill>
        <a:latin typeface="Abadi" panose="020B0604020104020204" pitchFamily="34" charset="0"/>
        <a:ea typeface="+mn-ea"/>
        <a:cs typeface="+mn-cs"/>
      </a:defRPr>
    </a:lvl4pPr>
    <a:lvl5pPr marL="1828800" algn="l" defTabSz="914400" rtl="0" eaLnBrk="1" latinLnBrk="0" hangingPunct="1">
      <a:defRPr sz="1200" kern="1200">
        <a:solidFill>
          <a:schemeClr val="tx1"/>
        </a:solidFill>
        <a:latin typeface="Abadi" panose="020B0604020104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516C697-CB5F-4E5E-A6BE-EBF854876C11}" type="slidenum">
              <a:rPr lang="pt-BR" smtClean="0"/>
              <a:t>14</a:t>
            </a:fld>
            <a:endParaRPr lang="pt-BR"/>
          </a:p>
        </p:txBody>
      </p:sp>
    </p:spTree>
    <p:extLst>
      <p:ext uri="{BB962C8B-B14F-4D97-AF65-F5344CB8AC3E}">
        <p14:creationId xmlns:p14="http://schemas.microsoft.com/office/powerpoint/2010/main" val="1656060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09B1C-D39C-4123-F4C1-89A6A6D8120D}"/>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1D5698B3-662F-02A8-B7A9-9993BE1F005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B083F98-677D-B7CD-F484-7A5C91489481}"/>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83FDF8C7-6D05-3434-A211-D93A5957B1AB}"/>
              </a:ext>
            </a:extLst>
          </p:cNvPr>
          <p:cNvSpPr>
            <a:spLocks noGrp="1"/>
          </p:cNvSpPr>
          <p:nvPr>
            <p:ph type="sldNum" sz="quarter" idx="5"/>
          </p:nvPr>
        </p:nvSpPr>
        <p:spPr/>
        <p:txBody>
          <a:bodyPr/>
          <a:lstStyle/>
          <a:p>
            <a:fld id="{1516C697-CB5F-4E5E-A6BE-EBF854876C11}" type="slidenum">
              <a:rPr lang="pt-BR" smtClean="0"/>
              <a:t>23</a:t>
            </a:fld>
            <a:endParaRPr lang="pt-BR"/>
          </a:p>
        </p:txBody>
      </p:sp>
    </p:spTree>
    <p:extLst>
      <p:ext uri="{BB962C8B-B14F-4D97-AF65-F5344CB8AC3E}">
        <p14:creationId xmlns:p14="http://schemas.microsoft.com/office/powerpoint/2010/main" val="4100926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28150-4911-AE63-43C3-829C0BE4C49C}"/>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0D63639-AB57-AE12-9E86-0DADC2B1E4E7}"/>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174BFB5D-6700-5405-9E24-9E4290E12C46}"/>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C4D2E959-8C3A-6F14-AE3C-19186E803FD5}"/>
              </a:ext>
            </a:extLst>
          </p:cNvPr>
          <p:cNvSpPr>
            <a:spLocks noGrp="1"/>
          </p:cNvSpPr>
          <p:nvPr>
            <p:ph type="sldNum" sz="quarter" idx="5"/>
          </p:nvPr>
        </p:nvSpPr>
        <p:spPr/>
        <p:txBody>
          <a:bodyPr/>
          <a:lstStyle/>
          <a:p>
            <a:fld id="{1516C697-CB5F-4E5E-A6BE-EBF854876C11}" type="slidenum">
              <a:rPr lang="pt-BR" smtClean="0"/>
              <a:t>24</a:t>
            </a:fld>
            <a:endParaRPr lang="pt-BR"/>
          </a:p>
        </p:txBody>
      </p:sp>
    </p:spTree>
    <p:extLst>
      <p:ext uri="{BB962C8B-B14F-4D97-AF65-F5344CB8AC3E}">
        <p14:creationId xmlns:p14="http://schemas.microsoft.com/office/powerpoint/2010/main" val="3646454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5F992-853E-C05A-8F00-A42632188D94}"/>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739FE903-CE2A-3D1A-C38B-DAA65F81B274}"/>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7AF9B73-0E02-2161-8589-BFDFEB384B0E}"/>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09C7029-7CD4-5160-E5B6-8D11900693AD}"/>
              </a:ext>
            </a:extLst>
          </p:cNvPr>
          <p:cNvSpPr>
            <a:spLocks noGrp="1"/>
          </p:cNvSpPr>
          <p:nvPr>
            <p:ph type="sldNum" sz="quarter" idx="5"/>
          </p:nvPr>
        </p:nvSpPr>
        <p:spPr/>
        <p:txBody>
          <a:bodyPr/>
          <a:lstStyle/>
          <a:p>
            <a:fld id="{1516C697-CB5F-4E5E-A6BE-EBF854876C11}" type="slidenum">
              <a:rPr lang="pt-BR" smtClean="0"/>
              <a:t>25</a:t>
            </a:fld>
            <a:endParaRPr lang="pt-BR"/>
          </a:p>
        </p:txBody>
      </p:sp>
    </p:spTree>
    <p:extLst>
      <p:ext uri="{BB962C8B-B14F-4D97-AF65-F5344CB8AC3E}">
        <p14:creationId xmlns:p14="http://schemas.microsoft.com/office/powerpoint/2010/main" val="1417052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CADB1-4437-F6A9-F4DF-0098E9921CBB}"/>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3AFBA186-D1FA-D69D-247E-49BC361592F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EAF78D9D-0ED1-295F-C5B5-2999BC7FCEC1}"/>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15A23110-234E-35BB-6A9C-FDF7AEF9C4B6}"/>
              </a:ext>
            </a:extLst>
          </p:cNvPr>
          <p:cNvSpPr>
            <a:spLocks noGrp="1"/>
          </p:cNvSpPr>
          <p:nvPr>
            <p:ph type="sldNum" sz="quarter" idx="5"/>
          </p:nvPr>
        </p:nvSpPr>
        <p:spPr/>
        <p:txBody>
          <a:bodyPr/>
          <a:lstStyle/>
          <a:p>
            <a:fld id="{1516C697-CB5F-4E5E-A6BE-EBF854876C11}" type="slidenum">
              <a:rPr lang="pt-BR" smtClean="0"/>
              <a:t>26</a:t>
            </a:fld>
            <a:endParaRPr lang="pt-BR"/>
          </a:p>
        </p:txBody>
      </p:sp>
    </p:spTree>
    <p:extLst>
      <p:ext uri="{BB962C8B-B14F-4D97-AF65-F5344CB8AC3E}">
        <p14:creationId xmlns:p14="http://schemas.microsoft.com/office/powerpoint/2010/main" val="105989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B2FCF-7900-367D-F0FB-E7D8453CCC51}"/>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C3D53B3B-5923-8452-66FB-AD36EA9B6ACC}"/>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725D7262-106C-8791-096B-8FD0824124EC}"/>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7E56FA01-93F3-CACD-E356-B6A24F5823E0}"/>
              </a:ext>
            </a:extLst>
          </p:cNvPr>
          <p:cNvSpPr>
            <a:spLocks noGrp="1"/>
          </p:cNvSpPr>
          <p:nvPr>
            <p:ph type="sldNum" sz="quarter" idx="5"/>
          </p:nvPr>
        </p:nvSpPr>
        <p:spPr/>
        <p:txBody>
          <a:bodyPr/>
          <a:lstStyle/>
          <a:p>
            <a:fld id="{1516C697-CB5F-4E5E-A6BE-EBF854876C11}" type="slidenum">
              <a:rPr lang="pt-BR" smtClean="0"/>
              <a:t>27</a:t>
            </a:fld>
            <a:endParaRPr lang="pt-BR"/>
          </a:p>
        </p:txBody>
      </p:sp>
    </p:spTree>
    <p:extLst>
      <p:ext uri="{BB962C8B-B14F-4D97-AF65-F5344CB8AC3E}">
        <p14:creationId xmlns:p14="http://schemas.microsoft.com/office/powerpoint/2010/main" val="640555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E001B-51F3-FFA5-6F5C-05D3B9C0066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E49E594D-A0F9-92A9-21C6-8AD28DA6FF92}"/>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EFC2FC3-F08D-E8D7-6A59-771A79F7AE9B}"/>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74A16651-D510-3C89-703E-48F6F767FBD7}"/>
              </a:ext>
            </a:extLst>
          </p:cNvPr>
          <p:cNvSpPr>
            <a:spLocks noGrp="1"/>
          </p:cNvSpPr>
          <p:nvPr>
            <p:ph type="sldNum" sz="quarter" idx="5"/>
          </p:nvPr>
        </p:nvSpPr>
        <p:spPr/>
        <p:txBody>
          <a:bodyPr/>
          <a:lstStyle/>
          <a:p>
            <a:fld id="{1516C697-CB5F-4E5E-A6BE-EBF854876C11}" type="slidenum">
              <a:rPr lang="pt-BR" smtClean="0"/>
              <a:t>28</a:t>
            </a:fld>
            <a:endParaRPr lang="pt-BR"/>
          </a:p>
        </p:txBody>
      </p:sp>
    </p:spTree>
    <p:extLst>
      <p:ext uri="{BB962C8B-B14F-4D97-AF65-F5344CB8AC3E}">
        <p14:creationId xmlns:p14="http://schemas.microsoft.com/office/powerpoint/2010/main" val="93230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5F79D-919E-F3F0-B7E1-47BC59DA9F66}"/>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7EF1F88E-2D00-03A4-F25D-4A3116898172}"/>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0634CDE5-F0FB-5205-821D-346E41710E85}"/>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2BCD637-C5CE-078B-540E-450E53A593B2}"/>
              </a:ext>
            </a:extLst>
          </p:cNvPr>
          <p:cNvSpPr>
            <a:spLocks noGrp="1"/>
          </p:cNvSpPr>
          <p:nvPr>
            <p:ph type="sldNum" sz="quarter" idx="5"/>
          </p:nvPr>
        </p:nvSpPr>
        <p:spPr/>
        <p:txBody>
          <a:bodyPr/>
          <a:lstStyle/>
          <a:p>
            <a:fld id="{1516C697-CB5F-4E5E-A6BE-EBF854876C11}" type="slidenum">
              <a:rPr lang="pt-BR" smtClean="0"/>
              <a:t>15</a:t>
            </a:fld>
            <a:endParaRPr lang="pt-BR"/>
          </a:p>
        </p:txBody>
      </p:sp>
    </p:spTree>
    <p:extLst>
      <p:ext uri="{BB962C8B-B14F-4D97-AF65-F5344CB8AC3E}">
        <p14:creationId xmlns:p14="http://schemas.microsoft.com/office/powerpoint/2010/main" val="3805521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83826-A229-E521-6363-3C82B6AE6E0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DE0CBAE3-A1F9-42BC-D6D4-D11C9CFAED3C}"/>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F0CAB9B4-BD94-D734-C21E-E65012E157E9}"/>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E298E17-69BF-582B-59F5-416647243D74}"/>
              </a:ext>
            </a:extLst>
          </p:cNvPr>
          <p:cNvSpPr>
            <a:spLocks noGrp="1"/>
          </p:cNvSpPr>
          <p:nvPr>
            <p:ph type="sldNum" sz="quarter" idx="5"/>
          </p:nvPr>
        </p:nvSpPr>
        <p:spPr/>
        <p:txBody>
          <a:bodyPr/>
          <a:lstStyle/>
          <a:p>
            <a:fld id="{1516C697-CB5F-4E5E-A6BE-EBF854876C11}" type="slidenum">
              <a:rPr lang="pt-BR" smtClean="0"/>
              <a:t>16</a:t>
            </a:fld>
            <a:endParaRPr lang="pt-BR"/>
          </a:p>
        </p:txBody>
      </p:sp>
    </p:spTree>
    <p:extLst>
      <p:ext uri="{BB962C8B-B14F-4D97-AF65-F5344CB8AC3E}">
        <p14:creationId xmlns:p14="http://schemas.microsoft.com/office/powerpoint/2010/main" val="3184297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2B7EC-9910-F48E-E22D-E1E4D073B71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4713184E-EB21-BB4A-2158-7D95A2A576A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7D5CDFA-56EE-B9BC-7BF4-2D9A34D963CC}"/>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41081D2B-CEE2-A342-071D-AA3A08CB3BB3}"/>
              </a:ext>
            </a:extLst>
          </p:cNvPr>
          <p:cNvSpPr>
            <a:spLocks noGrp="1"/>
          </p:cNvSpPr>
          <p:nvPr>
            <p:ph type="sldNum" sz="quarter" idx="5"/>
          </p:nvPr>
        </p:nvSpPr>
        <p:spPr/>
        <p:txBody>
          <a:bodyPr/>
          <a:lstStyle/>
          <a:p>
            <a:fld id="{1516C697-CB5F-4E5E-A6BE-EBF854876C11}" type="slidenum">
              <a:rPr lang="pt-BR" smtClean="0"/>
              <a:t>17</a:t>
            </a:fld>
            <a:endParaRPr lang="pt-BR"/>
          </a:p>
        </p:txBody>
      </p:sp>
    </p:spTree>
    <p:extLst>
      <p:ext uri="{BB962C8B-B14F-4D97-AF65-F5344CB8AC3E}">
        <p14:creationId xmlns:p14="http://schemas.microsoft.com/office/powerpoint/2010/main" val="1472911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6B851-81B9-ACAB-07E9-42210A88FEAE}"/>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0B61398A-2070-8943-46DA-7F630D7A361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D982741D-D3B5-8360-A5BF-1BDF7864B14D}"/>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64A097A2-667A-CD13-D836-2E4AE81E4278}"/>
              </a:ext>
            </a:extLst>
          </p:cNvPr>
          <p:cNvSpPr>
            <a:spLocks noGrp="1"/>
          </p:cNvSpPr>
          <p:nvPr>
            <p:ph type="sldNum" sz="quarter" idx="5"/>
          </p:nvPr>
        </p:nvSpPr>
        <p:spPr/>
        <p:txBody>
          <a:bodyPr/>
          <a:lstStyle/>
          <a:p>
            <a:fld id="{1516C697-CB5F-4E5E-A6BE-EBF854876C11}" type="slidenum">
              <a:rPr lang="pt-BR" smtClean="0"/>
              <a:t>18</a:t>
            </a:fld>
            <a:endParaRPr lang="pt-BR"/>
          </a:p>
        </p:txBody>
      </p:sp>
    </p:spTree>
    <p:extLst>
      <p:ext uri="{BB962C8B-B14F-4D97-AF65-F5344CB8AC3E}">
        <p14:creationId xmlns:p14="http://schemas.microsoft.com/office/powerpoint/2010/main" val="1418662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CF3E6-6730-A272-7ED5-01CB2C0226DC}"/>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D647266E-6CF8-C0B6-074F-6D26A5D3522B}"/>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7F5F3BB4-F9CD-EA64-69EB-8F1C811C8A55}"/>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B5877CD7-7B60-9A6F-8A4B-C632D56DEEBC}"/>
              </a:ext>
            </a:extLst>
          </p:cNvPr>
          <p:cNvSpPr>
            <a:spLocks noGrp="1"/>
          </p:cNvSpPr>
          <p:nvPr>
            <p:ph type="sldNum" sz="quarter" idx="5"/>
          </p:nvPr>
        </p:nvSpPr>
        <p:spPr/>
        <p:txBody>
          <a:bodyPr/>
          <a:lstStyle/>
          <a:p>
            <a:fld id="{1516C697-CB5F-4E5E-A6BE-EBF854876C11}" type="slidenum">
              <a:rPr lang="pt-BR" smtClean="0"/>
              <a:t>19</a:t>
            </a:fld>
            <a:endParaRPr lang="pt-BR"/>
          </a:p>
        </p:txBody>
      </p:sp>
    </p:spTree>
    <p:extLst>
      <p:ext uri="{BB962C8B-B14F-4D97-AF65-F5344CB8AC3E}">
        <p14:creationId xmlns:p14="http://schemas.microsoft.com/office/powerpoint/2010/main" val="3572110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D65B8-6B98-57A1-26D9-7112AA364C77}"/>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27C9A021-D6AA-FFF9-FE9F-A519EF11D0EC}"/>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2C87CF7-CA48-434B-8123-1C3E92F2D1D6}"/>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B343A2DC-CFD1-EB15-3B47-A3251D6A3D1B}"/>
              </a:ext>
            </a:extLst>
          </p:cNvPr>
          <p:cNvSpPr>
            <a:spLocks noGrp="1"/>
          </p:cNvSpPr>
          <p:nvPr>
            <p:ph type="sldNum" sz="quarter" idx="5"/>
          </p:nvPr>
        </p:nvSpPr>
        <p:spPr/>
        <p:txBody>
          <a:bodyPr/>
          <a:lstStyle/>
          <a:p>
            <a:fld id="{1516C697-CB5F-4E5E-A6BE-EBF854876C11}" type="slidenum">
              <a:rPr lang="pt-BR" smtClean="0"/>
              <a:t>20</a:t>
            </a:fld>
            <a:endParaRPr lang="pt-BR"/>
          </a:p>
        </p:txBody>
      </p:sp>
    </p:spTree>
    <p:extLst>
      <p:ext uri="{BB962C8B-B14F-4D97-AF65-F5344CB8AC3E}">
        <p14:creationId xmlns:p14="http://schemas.microsoft.com/office/powerpoint/2010/main" val="54811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17FE0-B55B-BE0D-5980-1415BE15F15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D4D4E706-3CE4-7ADC-0E14-6E927CE0C42A}"/>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6F4E88CB-4D9A-79A2-75AE-01FD0B1A480E}"/>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5EE8644F-05BE-1339-E780-CF99D14CBEED}"/>
              </a:ext>
            </a:extLst>
          </p:cNvPr>
          <p:cNvSpPr>
            <a:spLocks noGrp="1"/>
          </p:cNvSpPr>
          <p:nvPr>
            <p:ph type="sldNum" sz="quarter" idx="5"/>
          </p:nvPr>
        </p:nvSpPr>
        <p:spPr/>
        <p:txBody>
          <a:bodyPr/>
          <a:lstStyle/>
          <a:p>
            <a:fld id="{1516C697-CB5F-4E5E-A6BE-EBF854876C11}" type="slidenum">
              <a:rPr lang="pt-BR" smtClean="0"/>
              <a:t>21</a:t>
            </a:fld>
            <a:endParaRPr lang="pt-BR"/>
          </a:p>
        </p:txBody>
      </p:sp>
    </p:spTree>
    <p:extLst>
      <p:ext uri="{BB962C8B-B14F-4D97-AF65-F5344CB8AC3E}">
        <p14:creationId xmlns:p14="http://schemas.microsoft.com/office/powerpoint/2010/main" val="3994177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3EC52-6EF4-068D-A5F7-CA39695C2178}"/>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B5E651FE-465E-ACCE-0D30-CBA98D9AC821}"/>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71FE8242-4630-58EC-6B41-74A57849C9ED}"/>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E33F6A32-0DEC-CEDD-61BC-3BA7C7838B40}"/>
              </a:ext>
            </a:extLst>
          </p:cNvPr>
          <p:cNvSpPr>
            <a:spLocks noGrp="1"/>
          </p:cNvSpPr>
          <p:nvPr>
            <p:ph type="sldNum" sz="quarter" idx="5"/>
          </p:nvPr>
        </p:nvSpPr>
        <p:spPr/>
        <p:txBody>
          <a:bodyPr/>
          <a:lstStyle/>
          <a:p>
            <a:fld id="{1516C697-CB5F-4E5E-A6BE-EBF854876C11}" type="slidenum">
              <a:rPr lang="pt-BR" smtClean="0"/>
              <a:t>22</a:t>
            </a:fld>
            <a:endParaRPr lang="pt-BR"/>
          </a:p>
        </p:txBody>
      </p:sp>
    </p:spTree>
    <p:extLst>
      <p:ext uri="{BB962C8B-B14F-4D97-AF65-F5344CB8AC3E}">
        <p14:creationId xmlns:p14="http://schemas.microsoft.com/office/powerpoint/2010/main" val="335011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F3F503-1D35-BA34-E425-ED1855637181}"/>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B90D4DD6-5ED3-63F3-8028-9CDB94DD43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DF28FA69-77A4-79AE-BEF1-0E63D7BFCDC1}"/>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5" name="Espaço Reservado para Rodapé 4">
            <a:extLst>
              <a:ext uri="{FF2B5EF4-FFF2-40B4-BE49-F238E27FC236}">
                <a16:creationId xmlns:a16="http://schemas.microsoft.com/office/drawing/2014/main" id="{6706FDA2-AFB7-BD4F-4424-78F01A16D05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5349B2E3-8002-1105-81AA-CFA7A877BD33}"/>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49233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D325A5-7BC3-B3AA-4F35-3590F7BE189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2F11CDD7-67AF-41C1-1446-CAE7C1E79A45}"/>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3F8B904-FA6E-7AD1-A821-768DD098F5BC}"/>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5" name="Espaço Reservado para Rodapé 4">
            <a:extLst>
              <a:ext uri="{FF2B5EF4-FFF2-40B4-BE49-F238E27FC236}">
                <a16:creationId xmlns:a16="http://schemas.microsoft.com/office/drawing/2014/main" id="{07BB05AF-75BB-735B-466D-79DCAE23DBD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58100E8B-8CA9-15BF-D635-3406ABADF5D9}"/>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1086426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5066A9F-B515-305B-90CF-60F1E2FE4CA7}"/>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5E613C29-EADD-8562-5624-69B700E6E0AE}"/>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71F408F-D32F-C6B7-77C0-E05EE317FA04}"/>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5" name="Espaço Reservado para Rodapé 4">
            <a:extLst>
              <a:ext uri="{FF2B5EF4-FFF2-40B4-BE49-F238E27FC236}">
                <a16:creationId xmlns:a16="http://schemas.microsoft.com/office/drawing/2014/main" id="{3C911E64-00C5-8DD5-B872-967F3D78BDF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B14AAB7A-70CE-B771-3674-63D4029DEEA7}"/>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4174188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2AEBB9-6A79-9B6C-CBFD-5302F60CBF14}"/>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367697A9-FBBF-8874-E5B4-5E966BA3A8A1}"/>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13FEF3BB-0A03-99AB-4C5C-C5E60FD79684}"/>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5" name="Espaço Reservado para Rodapé 4">
            <a:extLst>
              <a:ext uri="{FF2B5EF4-FFF2-40B4-BE49-F238E27FC236}">
                <a16:creationId xmlns:a16="http://schemas.microsoft.com/office/drawing/2014/main" id="{75B10767-447B-2AEB-1331-E93C504013F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5039153-5937-C89F-E3FF-9DFEA02FEE1F}"/>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285380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5DC3C1-8655-78A4-3367-7FFB8BB67CEA}"/>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FBCB46D2-D347-9D7D-B64D-F4F6769C52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455552D9-CA21-FF5D-5BDD-9F66BFD19BEC}"/>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5" name="Espaço Reservado para Rodapé 4">
            <a:extLst>
              <a:ext uri="{FF2B5EF4-FFF2-40B4-BE49-F238E27FC236}">
                <a16:creationId xmlns:a16="http://schemas.microsoft.com/office/drawing/2014/main" id="{302F07D9-D215-0C7C-031D-836F187F9619}"/>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F1D6740-7A84-504A-36DD-19DA77A86353}"/>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303783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57DFC1-7D7E-0A04-6894-108DFD0DDEFF}"/>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C499FDE-E2BD-7C15-FEB8-7FA74B84606F}"/>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19FA70AF-76E2-8B2E-4909-6DECA3FF3C3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71D49B33-EAB7-8253-685A-AEDDB1A29BCB}"/>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6" name="Espaço Reservado para Rodapé 5">
            <a:extLst>
              <a:ext uri="{FF2B5EF4-FFF2-40B4-BE49-F238E27FC236}">
                <a16:creationId xmlns:a16="http://schemas.microsoft.com/office/drawing/2014/main" id="{21C4DE9D-86C9-8C22-272C-D1D21CBFC02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4F2D105-7768-DB74-AF5F-73BF752D63C1}"/>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160753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FB34E-E721-4AA5-531D-5686A6632D89}"/>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B7330700-EAA4-9C61-DD51-9FBB3B6E3F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4462B0A0-B493-7B88-38C7-192C21E932A4}"/>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AD1AFAF1-D5E9-5789-B757-7132A37339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C3D3597B-3A74-A330-CF08-112B8BC27C9D}"/>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25F33B8C-C30D-ACE4-91C6-485D36A44532}"/>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8" name="Espaço Reservado para Rodapé 7">
            <a:extLst>
              <a:ext uri="{FF2B5EF4-FFF2-40B4-BE49-F238E27FC236}">
                <a16:creationId xmlns:a16="http://schemas.microsoft.com/office/drawing/2014/main" id="{8963B280-3F63-E92B-63E9-54282B20B00B}"/>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D0ADA079-4D17-253A-F518-A8F70A1CB140}"/>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425948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3F2DC1-E170-E443-D46D-4C5A4B2D756C}"/>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822A0B52-422D-E2C9-817C-2707580310BE}"/>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4" name="Espaço Reservado para Rodapé 3">
            <a:extLst>
              <a:ext uri="{FF2B5EF4-FFF2-40B4-BE49-F238E27FC236}">
                <a16:creationId xmlns:a16="http://schemas.microsoft.com/office/drawing/2014/main" id="{748BA1C5-88F1-73C3-3048-FDA80F11C3F7}"/>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2B8BB808-0441-8D08-13C5-9BB10D272773}"/>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3731924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C1581252-E787-D182-5660-4E3C3BCE952C}"/>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3" name="Espaço Reservado para Rodapé 2">
            <a:extLst>
              <a:ext uri="{FF2B5EF4-FFF2-40B4-BE49-F238E27FC236}">
                <a16:creationId xmlns:a16="http://schemas.microsoft.com/office/drawing/2014/main" id="{D85EDBEF-7D16-58E6-0B5E-268109556008}"/>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F3AF5336-62DA-F6E0-51D3-41642762B2B9}"/>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416871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38A991-3E44-F6B7-7530-AA8108A4FB0D}"/>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9B5CE2F8-2C65-4AC2-A6A9-1E5E0F9CD6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0AB6676D-B420-21D1-11BE-1FCAC01E31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7AB49DAA-A82F-A880-1CF0-55DDC29B9567}"/>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6" name="Espaço Reservado para Rodapé 5">
            <a:extLst>
              <a:ext uri="{FF2B5EF4-FFF2-40B4-BE49-F238E27FC236}">
                <a16:creationId xmlns:a16="http://schemas.microsoft.com/office/drawing/2014/main" id="{EBB4DAD1-1BE5-D6E8-4AAF-C6BF3E37CE4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B21FED4-AB8A-FF7E-D099-008E3B3FB09A}"/>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33320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ECA25E-F85B-4F33-2E3E-65C1B55F93A4}"/>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F7D7C6E3-43DF-DB9A-495B-0B7CEAA3DA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21439EAA-75A6-7181-1E51-8BECDDB679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35D193E5-AF28-219B-428C-CFC18E3D18F9}"/>
              </a:ext>
            </a:extLst>
          </p:cNvPr>
          <p:cNvSpPr>
            <a:spLocks noGrp="1"/>
          </p:cNvSpPr>
          <p:nvPr>
            <p:ph type="dt" sz="half" idx="10"/>
          </p:nvPr>
        </p:nvSpPr>
        <p:spPr/>
        <p:txBody>
          <a:bodyPr/>
          <a:lstStyle/>
          <a:p>
            <a:fld id="{2B12935F-713A-4003-85AE-457910C3F1CC}" type="datetimeFigureOut">
              <a:rPr lang="pt-BR" smtClean="0"/>
              <a:t>29/04/2025</a:t>
            </a:fld>
            <a:endParaRPr lang="pt-BR"/>
          </a:p>
        </p:txBody>
      </p:sp>
      <p:sp>
        <p:nvSpPr>
          <p:cNvPr id="6" name="Espaço Reservado para Rodapé 5">
            <a:extLst>
              <a:ext uri="{FF2B5EF4-FFF2-40B4-BE49-F238E27FC236}">
                <a16:creationId xmlns:a16="http://schemas.microsoft.com/office/drawing/2014/main" id="{7E4BFE5B-7DB4-A8C8-B4BC-76444D5688D5}"/>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C1F6CD4B-033D-88F4-F7EA-AAA3E91174D3}"/>
              </a:ext>
            </a:extLst>
          </p:cNvPr>
          <p:cNvSpPr>
            <a:spLocks noGrp="1"/>
          </p:cNvSpPr>
          <p:nvPr>
            <p:ph type="sldNum" sz="quarter" idx="12"/>
          </p:nvPr>
        </p:nvSpPr>
        <p:spPr/>
        <p:txBody>
          <a:bodyPr/>
          <a:lstStyle/>
          <a:p>
            <a:fld id="{6A3F27D6-CF82-436F-B888-AC09FAEA5720}" type="slidenum">
              <a:rPr lang="pt-BR" smtClean="0"/>
              <a:t>‹nº›</a:t>
            </a:fld>
            <a:endParaRPr lang="pt-BR"/>
          </a:p>
        </p:txBody>
      </p:sp>
    </p:spTree>
    <p:extLst>
      <p:ext uri="{BB962C8B-B14F-4D97-AF65-F5344CB8AC3E}">
        <p14:creationId xmlns:p14="http://schemas.microsoft.com/office/powerpoint/2010/main" val="204830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E637C311-E95A-5E2F-243F-3FF323E44D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4FAA6DF5-3979-59DD-C28B-C798B01C09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p>
        </p:txBody>
      </p:sp>
      <p:sp>
        <p:nvSpPr>
          <p:cNvPr id="4" name="Espaço Reservado para Data 3">
            <a:extLst>
              <a:ext uri="{FF2B5EF4-FFF2-40B4-BE49-F238E27FC236}">
                <a16:creationId xmlns:a16="http://schemas.microsoft.com/office/drawing/2014/main" id="{5D016014-FBA8-DB89-5716-69C7A5A491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Abadi" panose="020B0604020104020204" pitchFamily="34" charset="0"/>
              </a:defRPr>
            </a:lvl1pPr>
          </a:lstStyle>
          <a:p>
            <a:fld id="{2B12935F-713A-4003-85AE-457910C3F1CC}" type="datetimeFigureOut">
              <a:rPr lang="pt-BR" smtClean="0"/>
              <a:pPr/>
              <a:t>29/04/2025</a:t>
            </a:fld>
            <a:endParaRPr lang="pt-BR" dirty="0"/>
          </a:p>
        </p:txBody>
      </p:sp>
      <p:sp>
        <p:nvSpPr>
          <p:cNvPr id="5" name="Espaço Reservado para Rodapé 4">
            <a:extLst>
              <a:ext uri="{FF2B5EF4-FFF2-40B4-BE49-F238E27FC236}">
                <a16:creationId xmlns:a16="http://schemas.microsoft.com/office/drawing/2014/main" id="{F1ED9A9E-5AA8-73A4-79EF-252E1AD0D5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Abadi" panose="020B0604020104020204" pitchFamily="34" charset="0"/>
              </a:defRPr>
            </a:lvl1pPr>
          </a:lstStyle>
          <a:p>
            <a:endParaRPr lang="pt-BR" dirty="0"/>
          </a:p>
        </p:txBody>
      </p:sp>
      <p:sp>
        <p:nvSpPr>
          <p:cNvPr id="6" name="Espaço Reservado para Número de Slide 5">
            <a:extLst>
              <a:ext uri="{FF2B5EF4-FFF2-40B4-BE49-F238E27FC236}">
                <a16:creationId xmlns:a16="http://schemas.microsoft.com/office/drawing/2014/main" id="{2195646D-95AC-D867-583F-7D9B2AAA4C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Abadi" panose="020B0604020104020204" pitchFamily="34" charset="0"/>
              </a:defRPr>
            </a:lvl1pPr>
          </a:lstStyle>
          <a:p>
            <a:fld id="{6A3F27D6-CF82-436F-B888-AC09FAEA5720}" type="slidenum">
              <a:rPr lang="pt-BR" smtClean="0"/>
              <a:pPr/>
              <a:t>‹nº›</a:t>
            </a:fld>
            <a:endParaRPr lang="pt-BR" dirty="0"/>
          </a:p>
        </p:txBody>
      </p:sp>
    </p:spTree>
    <p:extLst>
      <p:ext uri="{BB962C8B-B14F-4D97-AF65-F5344CB8AC3E}">
        <p14:creationId xmlns:p14="http://schemas.microsoft.com/office/powerpoint/2010/main" val="11703800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badi" panose="020B06040201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badi" panose="020B06040201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badi" panose="020B06040201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badi" panose="020B06040201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badi" panose="020B06040201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4.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descr="Tela de jogo de vídeo game com imagem de mulher olhando para o lado&#10;&#10;O conteúdo gerado por IA pode estar incorreto.">
            <a:extLst>
              <a:ext uri="{FF2B5EF4-FFF2-40B4-BE49-F238E27FC236}">
                <a16:creationId xmlns:a16="http://schemas.microsoft.com/office/drawing/2014/main" id="{6CF03BF3-9DF0-AF15-3C72-9DA9394F3E04}"/>
              </a:ext>
            </a:extLst>
          </p:cNvPr>
          <p:cNvPicPr>
            <a:picLocks noChangeAspect="1"/>
          </p:cNvPicPr>
          <p:nvPr/>
        </p:nvPicPr>
        <p:blipFill>
          <a:blip r:embed="rId2">
            <a:grayscl/>
          </a:blip>
          <a:stretch>
            <a:fillRect/>
          </a:stretch>
        </p:blipFill>
        <p:spPr>
          <a:xfrm>
            <a:off x="-3" y="-3"/>
            <a:ext cx="12192000" cy="6858001"/>
          </a:xfrm>
          <a:prstGeom prst="rect">
            <a:avLst/>
          </a:prstGeom>
        </p:spPr>
      </p:pic>
      <p:pic>
        <p:nvPicPr>
          <p:cNvPr id="4" name="Imagem 3" descr="Tela de jogo de vídeo game com imagem de mulher olhando para o lado&#10;&#10;O conteúdo gerado por IA pode estar incorreto.">
            <a:extLst>
              <a:ext uri="{FF2B5EF4-FFF2-40B4-BE49-F238E27FC236}">
                <a16:creationId xmlns:a16="http://schemas.microsoft.com/office/drawing/2014/main" id="{F07FA748-D427-5E0E-623A-C86CB2F62D60}"/>
              </a:ext>
            </a:extLst>
          </p:cNvPr>
          <p:cNvPicPr>
            <a:picLocks noChangeAspect="1"/>
          </p:cNvPicPr>
          <p:nvPr/>
        </p:nvPicPr>
        <p:blipFill>
          <a:blip r:embed="rId2"/>
          <a:stretch>
            <a:fillRect/>
          </a:stretch>
        </p:blipFill>
        <p:spPr>
          <a:xfrm>
            <a:off x="0" y="0"/>
            <a:ext cx="12192000" cy="6858001"/>
          </a:xfrm>
          <a:prstGeom prst="rect">
            <a:avLst/>
          </a:prstGeom>
        </p:spPr>
      </p:pic>
      <p:pic>
        <p:nvPicPr>
          <p:cNvPr id="7" name="Imagem 6" descr="Tela de computador com fundo preto&#10;&#10;O conteúdo gerado por IA pode estar incorreto.">
            <a:extLst>
              <a:ext uri="{FF2B5EF4-FFF2-40B4-BE49-F238E27FC236}">
                <a16:creationId xmlns:a16="http://schemas.microsoft.com/office/drawing/2014/main" id="{EF49A2AE-D636-E3F0-69E3-88A6E1D0F7E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6" y="-6"/>
            <a:ext cx="12192000" cy="6858000"/>
          </a:xfrm>
          <a:prstGeom prst="rect">
            <a:avLst/>
          </a:prstGeom>
        </p:spPr>
      </p:pic>
      <p:pic>
        <p:nvPicPr>
          <p:cNvPr id="3" name="Imagem 2">
            <a:extLst>
              <a:ext uri="{FF2B5EF4-FFF2-40B4-BE49-F238E27FC236}">
                <a16:creationId xmlns:a16="http://schemas.microsoft.com/office/drawing/2014/main" id="{E7E6DEF4-EB88-FC36-C207-D9AF8AD577BD}"/>
              </a:ext>
            </a:extLst>
          </p:cNvPr>
          <p:cNvPicPr>
            <a:picLocks noChangeAspect="1"/>
          </p:cNvPicPr>
          <p:nvPr/>
        </p:nvPicPr>
        <p:blipFill>
          <a:blip r:embed="rId4"/>
          <a:srcRect t="48029"/>
          <a:stretch/>
        </p:blipFill>
        <p:spPr>
          <a:xfrm>
            <a:off x="0" y="3564198"/>
            <a:ext cx="12191999" cy="3564194"/>
          </a:xfrm>
          <a:prstGeom prst="rect">
            <a:avLst/>
          </a:prstGeom>
        </p:spPr>
      </p:pic>
      <p:pic>
        <p:nvPicPr>
          <p:cNvPr id="2" name="Imagem 1" descr="Texto&#10;&#10;O conteúdo gerado por IA pode estar incorreto.">
            <a:extLst>
              <a:ext uri="{FF2B5EF4-FFF2-40B4-BE49-F238E27FC236}">
                <a16:creationId xmlns:a16="http://schemas.microsoft.com/office/drawing/2014/main" id="{ECBD2757-2F0E-7315-9C68-06E91339BC84}"/>
              </a:ext>
            </a:extLst>
          </p:cNvPr>
          <p:cNvPicPr>
            <a:picLocks noChangeAspect="1"/>
          </p:cNvPicPr>
          <p:nvPr/>
        </p:nvPicPr>
        <p:blipFill>
          <a:blip r:embed="rId5"/>
          <a:srcRect l="15802" t="23512" r="13585" b="48186"/>
          <a:stretch/>
        </p:blipFill>
        <p:spPr>
          <a:xfrm>
            <a:off x="587838" y="871951"/>
            <a:ext cx="5508156" cy="2861843"/>
          </a:xfrm>
          <a:prstGeom prst="rect">
            <a:avLst/>
          </a:prstGeom>
        </p:spPr>
      </p:pic>
      <p:pic>
        <p:nvPicPr>
          <p:cNvPr id="6" name="Imagem 5" descr="Logotipo, Ícone&#10;&#10;O conteúdo gerado por IA pode estar incorreto.">
            <a:extLst>
              <a:ext uri="{FF2B5EF4-FFF2-40B4-BE49-F238E27FC236}">
                <a16:creationId xmlns:a16="http://schemas.microsoft.com/office/drawing/2014/main" id="{12CEA101-8535-74F5-1602-0BC48EF9AA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30898" y="5936226"/>
            <a:ext cx="538316" cy="538316"/>
          </a:xfrm>
          <a:prstGeom prst="rect">
            <a:avLst/>
          </a:prstGeom>
        </p:spPr>
      </p:pic>
    </p:spTree>
    <p:extLst>
      <p:ext uri="{BB962C8B-B14F-4D97-AF65-F5344CB8AC3E}">
        <p14:creationId xmlns:p14="http://schemas.microsoft.com/office/powerpoint/2010/main" val="330854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25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125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EF8EE-3764-541D-7273-0F6B4C49730C}"/>
            </a:ext>
          </a:extLst>
        </p:cNvPr>
        <p:cNvGrpSpPr/>
        <p:nvPr/>
      </p:nvGrpSpPr>
      <p:grpSpPr>
        <a:xfrm>
          <a:off x="0" y="0"/>
          <a:ext cx="0" cy="0"/>
          <a:chOff x="0" y="0"/>
          <a:chExt cx="0" cy="0"/>
        </a:xfrm>
      </p:grpSpPr>
      <p:pic>
        <p:nvPicPr>
          <p:cNvPr id="4" name="Imagem 3" descr="Uma imagem contendo pessoa, embaçado, homem, luz&#10;&#10;O conteúdo gerado por IA pode estar incorreto.">
            <a:extLst>
              <a:ext uri="{FF2B5EF4-FFF2-40B4-BE49-F238E27FC236}">
                <a16:creationId xmlns:a16="http://schemas.microsoft.com/office/drawing/2014/main" id="{B8A9412E-2EB4-7F61-02D7-71E1EC89753A}"/>
              </a:ext>
            </a:extLst>
          </p:cNvPr>
          <p:cNvPicPr>
            <a:picLocks noChangeAspect="1"/>
          </p:cNvPicPr>
          <p:nvPr/>
        </p:nvPicPr>
        <p:blipFill>
          <a:blip r:embed="rId2"/>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45CB38AD-9A62-7DC5-6524-075E124953E9}"/>
              </a:ext>
            </a:extLst>
          </p:cNvPr>
          <p:cNvPicPr>
            <a:picLocks noChangeAspect="1"/>
          </p:cNvPicPr>
          <p:nvPr/>
        </p:nvPicPr>
        <p:blipFill>
          <a:blip r:embed="rId3">
            <a:alphaModFix amt="70000"/>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0199824E-6058-0117-6505-AEB161C9DBCF}"/>
              </a:ext>
            </a:extLst>
          </p:cNvPr>
          <p:cNvSpPr>
            <a:spLocks noGrp="1"/>
          </p:cNvSpPr>
          <p:nvPr>
            <p:ph type="subTitle" idx="1"/>
          </p:nvPr>
        </p:nvSpPr>
        <p:spPr>
          <a:xfrm>
            <a:off x="5788904" y="4229909"/>
            <a:ext cx="5851490" cy="1655762"/>
          </a:xfrm>
        </p:spPr>
        <p:txBody>
          <a:bodyPr>
            <a:normAutofit/>
          </a:bodyPr>
          <a:lstStyle/>
          <a:p>
            <a:pPr>
              <a:lnSpc>
                <a:spcPct val="110000"/>
              </a:lnSpc>
              <a:spcBef>
                <a:spcPts val="0"/>
              </a:spcBef>
            </a:pPr>
            <a:r>
              <a:rPr lang="es-ES" sz="2800" dirty="0">
                <a:solidFill>
                  <a:schemeClr val="bg1"/>
                </a:solidFill>
              </a:rPr>
              <a:t>Es común que la puerta de </a:t>
            </a:r>
          </a:p>
          <a:p>
            <a:pPr>
              <a:lnSpc>
                <a:spcPct val="110000"/>
              </a:lnSpc>
              <a:spcBef>
                <a:spcPts val="0"/>
              </a:spcBef>
            </a:pPr>
            <a:r>
              <a:rPr lang="es-ES" sz="2800" dirty="0">
                <a:solidFill>
                  <a:schemeClr val="bg1"/>
                </a:solidFill>
              </a:rPr>
              <a:t>entrada de los agresores sean los</a:t>
            </a:r>
            <a:endParaRPr lang="pt-BR" sz="2800" dirty="0">
              <a:solidFill>
                <a:schemeClr val="bg1"/>
              </a:solidFill>
            </a:endParaRPr>
          </a:p>
        </p:txBody>
      </p:sp>
      <p:sp>
        <p:nvSpPr>
          <p:cNvPr id="5" name="CaixaDeTexto 4">
            <a:extLst>
              <a:ext uri="{FF2B5EF4-FFF2-40B4-BE49-F238E27FC236}">
                <a16:creationId xmlns:a16="http://schemas.microsoft.com/office/drawing/2014/main" id="{48F82DAC-76B9-0C80-EDAF-5D1362A89786}"/>
              </a:ext>
            </a:extLst>
          </p:cNvPr>
          <p:cNvSpPr txBox="1"/>
          <p:nvPr/>
        </p:nvSpPr>
        <p:spPr>
          <a:xfrm>
            <a:off x="6251869" y="5101999"/>
            <a:ext cx="6094324" cy="1323439"/>
          </a:xfrm>
          <a:prstGeom prst="rect">
            <a:avLst/>
          </a:prstGeom>
          <a:noFill/>
        </p:spPr>
        <p:txBody>
          <a:bodyPr wrap="square" lIns="91440" tIns="45720" rIns="91440" bIns="45720" anchor="t">
            <a:spAutoFit/>
          </a:bodyPr>
          <a:lstStyle/>
          <a:p>
            <a:r>
              <a:rPr lang="pt-BR" sz="8000" dirty="0" err="1">
                <a:solidFill>
                  <a:srgbClr val="FFC000"/>
                </a:solidFill>
                <a:latin typeface="Bebas Neue"/>
              </a:rPr>
              <a:t>juegos</a:t>
            </a:r>
            <a:r>
              <a:rPr lang="pt-BR" sz="8000" dirty="0">
                <a:solidFill>
                  <a:srgbClr val="FFC000"/>
                </a:solidFill>
                <a:latin typeface="Bebas Neue"/>
              </a:rPr>
              <a:t> </a:t>
            </a:r>
            <a:r>
              <a:rPr lang="pt-BR" sz="8000" dirty="0" err="1">
                <a:solidFill>
                  <a:srgbClr val="FFC000"/>
                </a:solidFill>
                <a:latin typeface="Bebas Neue"/>
              </a:rPr>
              <a:t>en</a:t>
            </a:r>
            <a:r>
              <a:rPr lang="pt-BR" sz="8000" dirty="0">
                <a:solidFill>
                  <a:srgbClr val="FFC000"/>
                </a:solidFill>
                <a:latin typeface="Bebas Neue"/>
              </a:rPr>
              <a:t> línea.</a:t>
            </a:r>
          </a:p>
        </p:txBody>
      </p:sp>
      <p:sp>
        <p:nvSpPr>
          <p:cNvPr id="2" name="Retângulo 1">
            <a:extLst>
              <a:ext uri="{FF2B5EF4-FFF2-40B4-BE49-F238E27FC236}">
                <a16:creationId xmlns:a16="http://schemas.microsoft.com/office/drawing/2014/main" id="{15967242-7686-16B9-BBCF-E5B24983B1F4}"/>
              </a:ext>
            </a:extLst>
          </p:cNvPr>
          <p:cNvSpPr/>
          <p:nvPr/>
        </p:nvSpPr>
        <p:spPr>
          <a:xfrm rot="5400000" flipH="1">
            <a:off x="1869603" y="-590944"/>
            <a:ext cx="45719" cy="27432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4F5AF0F8-2E3C-6385-182C-728B7167FC7E}"/>
              </a:ext>
            </a:extLst>
          </p:cNvPr>
          <p:cNvSpPr/>
          <p:nvPr/>
        </p:nvSpPr>
        <p:spPr>
          <a:xfrm>
            <a:off x="759199" y="482561"/>
            <a:ext cx="258500" cy="641913"/>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F7242B0B-05E0-13F0-E02F-1BF2E92F40B9}"/>
              </a:ext>
            </a:extLst>
          </p:cNvPr>
          <p:cNvSpPr/>
          <p:nvPr/>
        </p:nvSpPr>
        <p:spPr>
          <a:xfrm rot="16200000">
            <a:off x="9999882" y="4233318"/>
            <a:ext cx="45719" cy="43385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969CFE51-9F4B-9883-50CF-003273A1617A}"/>
              </a:ext>
            </a:extLst>
          </p:cNvPr>
          <p:cNvSpPr/>
          <p:nvPr/>
        </p:nvSpPr>
        <p:spPr>
          <a:xfrm rot="5400000">
            <a:off x="7757705" y="6093052"/>
            <a:ext cx="191551" cy="64191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9158DF0A-C5EA-DFEC-9E02-873A6F61C142}"/>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100893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87F92-3D08-F480-4E9A-1DDC2CFCD2B2}"/>
            </a:ext>
          </a:extLst>
        </p:cNvPr>
        <p:cNvGrpSpPr/>
        <p:nvPr/>
      </p:nvGrpSpPr>
      <p:grpSpPr>
        <a:xfrm>
          <a:off x="0" y="0"/>
          <a:ext cx="0" cy="0"/>
          <a:chOff x="0" y="0"/>
          <a:chExt cx="0" cy="0"/>
        </a:xfrm>
      </p:grpSpPr>
      <p:pic>
        <p:nvPicPr>
          <p:cNvPr id="4" name="Imagem 3" descr="Menino sentado no sofá&#10;&#10;O conteúdo gerado por IA pode estar incorreto.">
            <a:extLst>
              <a:ext uri="{FF2B5EF4-FFF2-40B4-BE49-F238E27FC236}">
                <a16:creationId xmlns:a16="http://schemas.microsoft.com/office/drawing/2014/main" id="{804EA03A-E952-5AA8-ACA8-8F8F1DE2DBFE}"/>
              </a:ext>
            </a:extLst>
          </p:cNvPr>
          <p:cNvPicPr>
            <a:picLocks noChangeAspect="1"/>
          </p:cNvPicPr>
          <p:nvPr/>
        </p:nvPicPr>
        <p:blipFill>
          <a:blip r:embed="rId2"/>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580C9DF5-C8DD-9D8B-6AF2-580E174AD0BF}"/>
              </a:ext>
            </a:extLst>
          </p:cNvPr>
          <p:cNvPicPr>
            <a:picLocks noChangeAspect="1"/>
          </p:cNvPicPr>
          <p:nvPr/>
        </p:nvPicPr>
        <p:blipFill>
          <a:blip r:embed="rId3">
            <a:alphaModFix amt="50000"/>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26DF6747-40CD-E157-9E17-278FBDBB558A}"/>
              </a:ext>
            </a:extLst>
          </p:cNvPr>
          <p:cNvSpPr>
            <a:spLocks noGrp="1"/>
          </p:cNvSpPr>
          <p:nvPr>
            <p:ph type="subTitle" idx="1"/>
          </p:nvPr>
        </p:nvSpPr>
        <p:spPr>
          <a:xfrm>
            <a:off x="746760" y="655320"/>
            <a:ext cx="6568440" cy="3108960"/>
          </a:xfrm>
        </p:spPr>
        <p:txBody>
          <a:bodyPr>
            <a:normAutofit fontScale="92500"/>
          </a:bodyPr>
          <a:lstStyle/>
          <a:p>
            <a:pPr algn="l">
              <a:lnSpc>
                <a:spcPct val="130000"/>
              </a:lnSpc>
            </a:pPr>
            <a:r>
              <a:rPr lang="es-ES" sz="2800" dirty="0"/>
              <a:t>Para proteger a los niños en estos contextos, es esencial que los padres les aconsejen que </a:t>
            </a:r>
            <a:r>
              <a:rPr lang="es-ES" sz="2800" b="1" dirty="0">
                <a:solidFill>
                  <a:srgbClr val="C00000"/>
                </a:solidFill>
              </a:rPr>
              <a:t>no compartan datos personales, </a:t>
            </a:r>
            <a:r>
              <a:rPr lang="es-ES" sz="2800" dirty="0"/>
              <a:t>como su nombre, número de teléfono o dirección de casa o de la escuela.</a:t>
            </a:r>
            <a:endParaRPr lang="pt-BR" sz="2800" dirty="0"/>
          </a:p>
        </p:txBody>
      </p:sp>
      <p:sp>
        <p:nvSpPr>
          <p:cNvPr id="5" name="Retângulo 4">
            <a:extLst>
              <a:ext uri="{FF2B5EF4-FFF2-40B4-BE49-F238E27FC236}">
                <a16:creationId xmlns:a16="http://schemas.microsoft.com/office/drawing/2014/main" id="{6EBD27C6-64CF-F3FD-D2CA-AAC8A6DE2A4A}"/>
              </a:ext>
            </a:extLst>
          </p:cNvPr>
          <p:cNvSpPr/>
          <p:nvPr/>
        </p:nvSpPr>
        <p:spPr>
          <a:xfrm rot="5400000">
            <a:off x="9611692" y="3707882"/>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8E25E96F-39F5-36F0-B130-222B059CC86B}"/>
              </a:ext>
            </a:extLst>
          </p:cNvPr>
          <p:cNvSpPr/>
          <p:nvPr/>
        </p:nvSpPr>
        <p:spPr>
          <a:xfrm>
            <a:off x="7315200" y="5881723"/>
            <a:ext cx="258500" cy="641913"/>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65233B58-25CA-3278-8503-F7BB17D85606}"/>
              </a:ext>
            </a:extLst>
          </p:cNvPr>
          <p:cNvSpPr/>
          <p:nvPr/>
        </p:nvSpPr>
        <p:spPr>
          <a:xfrm>
            <a:off x="542286" y="0"/>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D316D298-9BE8-F187-0024-45113BB5CF0F}"/>
              </a:ext>
            </a:extLst>
          </p:cNvPr>
          <p:cNvSpPr/>
          <p:nvPr/>
        </p:nvSpPr>
        <p:spPr>
          <a:xfrm rot="10800000">
            <a:off x="475831" y="2489205"/>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37BF6F55-B752-7DD4-E5FA-9EAFB7C60186}"/>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230997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42256-126D-80A2-7980-47255E7013D5}"/>
            </a:ext>
          </a:extLst>
        </p:cNvPr>
        <p:cNvGrpSpPr/>
        <p:nvPr/>
      </p:nvGrpSpPr>
      <p:grpSpPr>
        <a:xfrm>
          <a:off x="0" y="0"/>
          <a:ext cx="0" cy="0"/>
          <a:chOff x="0" y="0"/>
          <a:chExt cx="0" cy="0"/>
        </a:xfrm>
      </p:grpSpPr>
      <p:pic>
        <p:nvPicPr>
          <p:cNvPr id="5" name="Imagem 4" descr="Tela de celular com foto de um menino&#10;&#10;O conteúdo gerado por IA pode estar incorreto.">
            <a:extLst>
              <a:ext uri="{FF2B5EF4-FFF2-40B4-BE49-F238E27FC236}">
                <a16:creationId xmlns:a16="http://schemas.microsoft.com/office/drawing/2014/main" id="{5D08EC1F-EE2F-2438-84FF-8A91A7752670}"/>
              </a:ext>
            </a:extLst>
          </p:cNvPr>
          <p:cNvPicPr>
            <a:picLocks noChangeAspect="1"/>
          </p:cNvPicPr>
          <p:nvPr/>
        </p:nvPicPr>
        <p:blipFill>
          <a:blip r:embed="rId2">
            <a:extLst>
              <a:ext uri="{28A0092B-C50C-407E-A947-70E740481C1C}">
                <a14:useLocalDpi xmlns:a14="http://schemas.microsoft.com/office/drawing/2010/main" val="0"/>
              </a:ext>
            </a:extLst>
          </a:blip>
          <a:srcRect t="6639" r="6639"/>
          <a:stretch/>
        </p:blipFill>
        <p:spPr>
          <a:xfrm>
            <a:off x="-1" y="0"/>
            <a:ext cx="12192001" cy="6858000"/>
          </a:xfrm>
          <a:prstGeom prst="rect">
            <a:avLst/>
          </a:prstGeom>
        </p:spPr>
      </p:pic>
      <p:pic>
        <p:nvPicPr>
          <p:cNvPr id="8" name="Imagem 7" descr="Tela de computador com fundo preto&#10;&#10;O conteúdo gerado por IA pode estar incorreto.">
            <a:extLst>
              <a:ext uri="{FF2B5EF4-FFF2-40B4-BE49-F238E27FC236}">
                <a16:creationId xmlns:a16="http://schemas.microsoft.com/office/drawing/2014/main" id="{7357C32E-3C6B-DE6F-71A1-5AF5B9FB97CF}"/>
              </a:ext>
            </a:extLst>
          </p:cNvPr>
          <p:cNvPicPr>
            <a:picLocks noChangeAspect="1"/>
          </p:cNvPicPr>
          <p:nvPr/>
        </p:nvPicPr>
        <p:blipFill>
          <a:blip r:embed="rId3">
            <a:alphaModFix amt="50000"/>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A090B32E-4495-6E38-586D-C6AB1B94EDA1}"/>
              </a:ext>
            </a:extLst>
          </p:cNvPr>
          <p:cNvSpPr>
            <a:spLocks noGrp="1"/>
          </p:cNvSpPr>
          <p:nvPr>
            <p:ph type="subTitle" idx="1"/>
          </p:nvPr>
        </p:nvSpPr>
        <p:spPr>
          <a:xfrm>
            <a:off x="5865325" y="2060212"/>
            <a:ext cx="5713683" cy="5163410"/>
          </a:xfrm>
        </p:spPr>
        <p:txBody>
          <a:bodyPr vert="horz" lIns="91440" tIns="45720" rIns="91440" bIns="45720" rtlCol="0" anchor="t">
            <a:normAutofit/>
          </a:bodyPr>
          <a:lstStyle/>
          <a:p>
            <a:pPr>
              <a:lnSpc>
                <a:spcPct val="130000"/>
              </a:lnSpc>
            </a:pPr>
            <a:r>
              <a:rPr lang="es-ES" sz="2800" dirty="0">
                <a:solidFill>
                  <a:schemeClr val="bg1"/>
                </a:solidFill>
                <a:latin typeface="Abadi"/>
              </a:rPr>
              <a:t>que los niños desarrollen habilidades digitales como aprender a reconocer situaciones sospechosas, denunciar cualquier comportamiento incómodo y usar Internet de forma responsable.</a:t>
            </a:r>
            <a:endParaRPr lang="pt-BR" sz="2800" dirty="0">
              <a:solidFill>
                <a:schemeClr val="bg1"/>
              </a:solidFill>
              <a:latin typeface="Abadi"/>
            </a:endParaRPr>
          </a:p>
        </p:txBody>
      </p:sp>
      <p:sp>
        <p:nvSpPr>
          <p:cNvPr id="7" name="CaixaDeTexto 6">
            <a:extLst>
              <a:ext uri="{FF2B5EF4-FFF2-40B4-BE49-F238E27FC236}">
                <a16:creationId xmlns:a16="http://schemas.microsoft.com/office/drawing/2014/main" id="{A7FC5CFF-98B1-4FE9-31B2-BEF97D6F8B99}"/>
              </a:ext>
            </a:extLst>
          </p:cNvPr>
          <p:cNvSpPr txBox="1"/>
          <p:nvPr/>
        </p:nvSpPr>
        <p:spPr>
          <a:xfrm>
            <a:off x="6553200" y="958334"/>
            <a:ext cx="6096000" cy="1446550"/>
          </a:xfrm>
          <a:prstGeom prst="rect">
            <a:avLst/>
          </a:prstGeom>
          <a:noFill/>
        </p:spPr>
        <p:txBody>
          <a:bodyPr wrap="square">
            <a:spAutoFit/>
          </a:bodyPr>
          <a:lstStyle/>
          <a:p>
            <a:r>
              <a:rPr lang="pt-BR" sz="8800" dirty="0">
                <a:solidFill>
                  <a:srgbClr val="FFC000"/>
                </a:solidFill>
                <a:latin typeface="Bebas Neue" panose="020B0606020202050201" pitchFamily="34" charset="0"/>
              </a:rPr>
              <a:t>Es </a:t>
            </a:r>
            <a:r>
              <a:rPr lang="pt-BR" sz="8800" dirty="0" err="1">
                <a:solidFill>
                  <a:srgbClr val="FFC000"/>
                </a:solidFill>
                <a:latin typeface="Bebas Neue" panose="020B0606020202050201" pitchFamily="34" charset="0"/>
              </a:rPr>
              <a:t>esencial</a:t>
            </a:r>
            <a:endParaRPr lang="pt-BR" sz="8800" dirty="0">
              <a:solidFill>
                <a:srgbClr val="FFC000"/>
              </a:solidFill>
              <a:latin typeface="Bebas Neue" panose="020B0606020202050201" pitchFamily="34" charset="0"/>
            </a:endParaRPr>
          </a:p>
        </p:txBody>
      </p:sp>
      <p:sp>
        <p:nvSpPr>
          <p:cNvPr id="2" name="Retângulo 1">
            <a:extLst>
              <a:ext uri="{FF2B5EF4-FFF2-40B4-BE49-F238E27FC236}">
                <a16:creationId xmlns:a16="http://schemas.microsoft.com/office/drawing/2014/main" id="{2DD9D338-EF5D-8015-ADF9-84E1F1A607D5}"/>
              </a:ext>
            </a:extLst>
          </p:cNvPr>
          <p:cNvSpPr/>
          <p:nvPr/>
        </p:nvSpPr>
        <p:spPr>
          <a:xfrm rot="5400000">
            <a:off x="10584088" y="-1732219"/>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a:extLst>
              <a:ext uri="{FF2B5EF4-FFF2-40B4-BE49-F238E27FC236}">
                <a16:creationId xmlns:a16="http://schemas.microsoft.com/office/drawing/2014/main" id="{A2705D96-2DFB-3627-051F-240A848415E8}"/>
              </a:ext>
            </a:extLst>
          </p:cNvPr>
          <p:cNvSpPr/>
          <p:nvPr/>
        </p:nvSpPr>
        <p:spPr>
          <a:xfrm>
            <a:off x="11130115" y="580082"/>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EF2CC0C8-001D-619D-5AB5-4661C11500AE}"/>
              </a:ext>
            </a:extLst>
          </p:cNvPr>
          <p:cNvSpPr/>
          <p:nvPr/>
        </p:nvSpPr>
        <p:spPr>
          <a:xfrm>
            <a:off x="5924514" y="4797788"/>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BFB60536-5E8E-BDEB-D8BF-05BB49795613}"/>
              </a:ext>
            </a:extLst>
          </p:cNvPr>
          <p:cNvSpPr/>
          <p:nvPr/>
        </p:nvSpPr>
        <p:spPr>
          <a:xfrm rot="10800000">
            <a:off x="5865327" y="4966187"/>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11008F10-8506-33C8-0918-995EA129F917}"/>
              </a:ext>
            </a:extLst>
          </p:cNvPr>
          <p:cNvPicPr>
            <a:picLocks noChangeAspect="1"/>
          </p:cNvPicPr>
          <p:nvPr/>
        </p:nvPicPr>
        <p:blipFill>
          <a:blip r:embed="rId4"/>
          <a:srcRect l="16295" t="25037" r="15244" b="47527"/>
          <a:stretch/>
        </p:blipFill>
        <p:spPr>
          <a:xfrm>
            <a:off x="262525" y="270794"/>
            <a:ext cx="780192" cy="405328"/>
          </a:xfrm>
          <a:prstGeom prst="rect">
            <a:avLst/>
          </a:prstGeom>
        </p:spPr>
      </p:pic>
    </p:spTree>
    <p:extLst>
      <p:ext uri="{BB962C8B-B14F-4D97-AF65-F5344CB8AC3E}">
        <p14:creationId xmlns:p14="http://schemas.microsoft.com/office/powerpoint/2010/main" val="106667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6C61C-BC91-F740-C7B2-19692DC1984C}"/>
            </a:ext>
          </a:extLst>
        </p:cNvPr>
        <p:cNvGrpSpPr/>
        <p:nvPr/>
      </p:nvGrpSpPr>
      <p:grpSpPr>
        <a:xfrm>
          <a:off x="0" y="0"/>
          <a:ext cx="0" cy="0"/>
          <a:chOff x="0" y="0"/>
          <a:chExt cx="0" cy="0"/>
        </a:xfrm>
      </p:grpSpPr>
      <p:pic>
        <p:nvPicPr>
          <p:cNvPr id="5" name="Imagem 4" descr="Menino de camisa branca&#10;&#10;O conteúdo gerado por IA pode estar incorreto.">
            <a:extLst>
              <a:ext uri="{FF2B5EF4-FFF2-40B4-BE49-F238E27FC236}">
                <a16:creationId xmlns:a16="http://schemas.microsoft.com/office/drawing/2014/main" id="{35C3E24E-BA25-8FDE-7D18-CE1E2FDFEB92}"/>
              </a:ext>
            </a:extLst>
          </p:cNvPr>
          <p:cNvPicPr>
            <a:picLocks noChangeAspect="1"/>
          </p:cNvPicPr>
          <p:nvPr/>
        </p:nvPicPr>
        <p:blipFill>
          <a:blip r:embed="rId2"/>
          <a:stretch>
            <a:fillRect/>
          </a:stretch>
        </p:blipFill>
        <p:spPr>
          <a:xfrm>
            <a:off x="0" y="0"/>
            <a:ext cx="12192000" cy="6858000"/>
          </a:xfrm>
          <a:prstGeom prst="rect">
            <a:avLst/>
          </a:prstGeom>
        </p:spPr>
      </p:pic>
      <p:pic>
        <p:nvPicPr>
          <p:cNvPr id="9" name="Imagem 8" descr="Tela de computador com fundo preto&#10;&#10;O conteúdo gerado por IA pode estar incorreto.">
            <a:extLst>
              <a:ext uri="{FF2B5EF4-FFF2-40B4-BE49-F238E27FC236}">
                <a16:creationId xmlns:a16="http://schemas.microsoft.com/office/drawing/2014/main" id="{F03D069C-2BF3-544E-9EED-9DDE4B07261B}"/>
              </a:ext>
            </a:extLst>
          </p:cNvPr>
          <p:cNvPicPr>
            <a:picLocks noChangeAspect="1"/>
          </p:cNvPicPr>
          <p:nvPr/>
        </p:nvPicPr>
        <p:blipFill>
          <a:blip r:embed="rId3">
            <a:alphaModFix amt="50000"/>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AFC86DBA-081D-AFAF-43BE-7696704B6B18}"/>
              </a:ext>
            </a:extLst>
          </p:cNvPr>
          <p:cNvSpPr>
            <a:spLocks noGrp="1"/>
          </p:cNvSpPr>
          <p:nvPr>
            <p:ph type="subTitle" idx="1"/>
          </p:nvPr>
        </p:nvSpPr>
        <p:spPr>
          <a:xfrm>
            <a:off x="731520" y="2687637"/>
            <a:ext cx="5760720" cy="3571507"/>
          </a:xfrm>
        </p:spPr>
        <p:txBody>
          <a:bodyPr vert="horz" lIns="91440" tIns="45720" rIns="91440" bIns="45720" rtlCol="0" anchor="t">
            <a:normAutofit/>
          </a:bodyPr>
          <a:lstStyle/>
          <a:p>
            <a:pPr algn="l">
              <a:lnSpc>
                <a:spcPct val="130000"/>
              </a:lnSpc>
            </a:pPr>
            <a:r>
              <a:rPr lang="es-ES" sz="2800" dirty="0">
                <a:latin typeface="Abadi"/>
              </a:rPr>
              <a:t>y el desarrollo conjunto de estas competencias, contribuyen a reducir los riesgos y a crear un entorno digital más seguro”.</a:t>
            </a:r>
            <a:endParaRPr lang="pt-BR" sz="2800" dirty="0">
              <a:latin typeface="Abadi"/>
            </a:endParaRPr>
          </a:p>
        </p:txBody>
      </p:sp>
      <p:sp>
        <p:nvSpPr>
          <p:cNvPr id="4" name="CaixaDeTexto 3">
            <a:extLst>
              <a:ext uri="{FF2B5EF4-FFF2-40B4-BE49-F238E27FC236}">
                <a16:creationId xmlns:a16="http://schemas.microsoft.com/office/drawing/2014/main" id="{CAA892A6-5741-4FA9-2743-243A8F6C0630}"/>
              </a:ext>
            </a:extLst>
          </p:cNvPr>
          <p:cNvSpPr txBox="1"/>
          <p:nvPr/>
        </p:nvSpPr>
        <p:spPr>
          <a:xfrm>
            <a:off x="731520" y="5459369"/>
            <a:ext cx="5288280" cy="646331"/>
          </a:xfrm>
          <a:prstGeom prst="rect">
            <a:avLst/>
          </a:prstGeom>
          <a:noFill/>
        </p:spPr>
        <p:txBody>
          <a:bodyPr wrap="square">
            <a:spAutoFit/>
          </a:bodyPr>
          <a:lstStyle/>
          <a:p>
            <a:r>
              <a:rPr lang="pt-BR" b="1" i="1" dirty="0">
                <a:latin typeface="Abadi" panose="020B0604020104020204" pitchFamily="34" charset="0"/>
              </a:rPr>
              <a:t>Bianca Orrico, </a:t>
            </a:r>
            <a:r>
              <a:rPr lang="es-ES" i="1" dirty="0">
                <a:latin typeface="Abadi" panose="020B0604020104020204" pitchFamily="34" charset="0"/>
              </a:rPr>
              <a:t>doctora en Estudios sobre la Infancia por la Universidad de </a:t>
            </a:r>
            <a:r>
              <a:rPr lang="es-ES" i="1" dirty="0" err="1">
                <a:latin typeface="Abadi" panose="020B0604020104020204" pitchFamily="34" charset="0"/>
              </a:rPr>
              <a:t>Minho</a:t>
            </a:r>
            <a:r>
              <a:rPr lang="es-ES" i="1" dirty="0">
                <a:latin typeface="Abadi" panose="020B0604020104020204" pitchFamily="34" charset="0"/>
              </a:rPr>
              <a:t>.</a:t>
            </a:r>
            <a:endParaRPr lang="pt-BR" i="1" dirty="0">
              <a:latin typeface="Abadi" panose="020B0604020104020204" pitchFamily="34" charset="0"/>
            </a:endParaRPr>
          </a:p>
        </p:txBody>
      </p:sp>
      <p:sp>
        <p:nvSpPr>
          <p:cNvPr id="6" name="CaixaDeTexto 5">
            <a:extLst>
              <a:ext uri="{FF2B5EF4-FFF2-40B4-BE49-F238E27FC236}">
                <a16:creationId xmlns:a16="http://schemas.microsoft.com/office/drawing/2014/main" id="{140E37FE-272C-2F94-7729-C38ABC3181A2}"/>
              </a:ext>
            </a:extLst>
          </p:cNvPr>
          <p:cNvSpPr txBox="1"/>
          <p:nvPr/>
        </p:nvSpPr>
        <p:spPr>
          <a:xfrm>
            <a:off x="731519" y="1865114"/>
            <a:ext cx="7517745" cy="1015663"/>
          </a:xfrm>
          <a:prstGeom prst="rect">
            <a:avLst/>
          </a:prstGeom>
          <a:noFill/>
        </p:spPr>
        <p:txBody>
          <a:bodyPr wrap="square">
            <a:spAutoFit/>
          </a:bodyPr>
          <a:lstStyle/>
          <a:p>
            <a:r>
              <a:rPr lang="pt-BR" sz="6000" dirty="0">
                <a:solidFill>
                  <a:srgbClr val="FF6600"/>
                </a:solidFill>
                <a:latin typeface="Bebas Neue" panose="020B0606020202050201" pitchFamily="34" charset="0"/>
              </a:rPr>
              <a:t>El diálogo constante</a:t>
            </a:r>
          </a:p>
        </p:txBody>
      </p:sp>
      <p:sp>
        <p:nvSpPr>
          <p:cNvPr id="7" name="Retângulo 6">
            <a:extLst>
              <a:ext uri="{FF2B5EF4-FFF2-40B4-BE49-F238E27FC236}">
                <a16:creationId xmlns:a16="http://schemas.microsoft.com/office/drawing/2014/main" id="{7FD218DE-1BE1-64BE-3033-3DF4B6A4A666}"/>
              </a:ext>
            </a:extLst>
          </p:cNvPr>
          <p:cNvSpPr/>
          <p:nvPr/>
        </p:nvSpPr>
        <p:spPr>
          <a:xfrm>
            <a:off x="-762000" y="5191861"/>
            <a:ext cx="5928360" cy="45719"/>
          </a:xfrm>
          <a:prstGeom prst="rect">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a:extLst>
              <a:ext uri="{FF2B5EF4-FFF2-40B4-BE49-F238E27FC236}">
                <a16:creationId xmlns:a16="http://schemas.microsoft.com/office/drawing/2014/main" id="{ABC45E04-5A1A-D4B5-5FA3-B336FDA2958E}"/>
              </a:ext>
            </a:extLst>
          </p:cNvPr>
          <p:cNvSpPr txBox="1"/>
          <p:nvPr/>
        </p:nvSpPr>
        <p:spPr>
          <a:xfrm>
            <a:off x="1084945" y="541675"/>
            <a:ext cx="1447800" cy="2646878"/>
          </a:xfrm>
          <a:prstGeom prst="rect">
            <a:avLst/>
          </a:prstGeom>
          <a:noFill/>
        </p:spPr>
        <p:txBody>
          <a:bodyPr wrap="square">
            <a:spAutoFit/>
          </a:bodyPr>
          <a:lstStyle/>
          <a:p>
            <a:r>
              <a:rPr lang="pt-BR" sz="16600" dirty="0">
                <a:solidFill>
                  <a:schemeClr val="tx1">
                    <a:lumMod val="85000"/>
                    <a:lumOff val="15000"/>
                  </a:schemeClr>
                </a:solidFill>
                <a:latin typeface="Aptos ExtraBold" panose="020F0502020204030204" pitchFamily="34" charset="0"/>
              </a:rPr>
              <a:t>“</a:t>
            </a:r>
          </a:p>
        </p:txBody>
      </p:sp>
      <p:sp>
        <p:nvSpPr>
          <p:cNvPr id="11" name="Retângulo 10">
            <a:extLst>
              <a:ext uri="{FF2B5EF4-FFF2-40B4-BE49-F238E27FC236}">
                <a16:creationId xmlns:a16="http://schemas.microsoft.com/office/drawing/2014/main" id="{91B5D6E3-ADB2-28B0-8329-89210279363E}"/>
              </a:ext>
            </a:extLst>
          </p:cNvPr>
          <p:cNvSpPr/>
          <p:nvPr/>
        </p:nvSpPr>
        <p:spPr>
          <a:xfrm>
            <a:off x="955695" y="-1154502"/>
            <a:ext cx="45719" cy="2947396"/>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a:extLst>
              <a:ext uri="{FF2B5EF4-FFF2-40B4-BE49-F238E27FC236}">
                <a16:creationId xmlns:a16="http://schemas.microsoft.com/office/drawing/2014/main" id="{364CFF7A-94C4-6728-3CB3-57FCEFE5ED91}"/>
              </a:ext>
            </a:extLst>
          </p:cNvPr>
          <p:cNvSpPr/>
          <p:nvPr/>
        </p:nvSpPr>
        <p:spPr>
          <a:xfrm rot="5400000">
            <a:off x="4383767" y="4889193"/>
            <a:ext cx="191551" cy="641913"/>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68D3CDFE-722A-4B2F-1A23-C86C9BFB9CCF}"/>
              </a:ext>
            </a:extLst>
          </p:cNvPr>
          <p:cNvSpPr/>
          <p:nvPr/>
        </p:nvSpPr>
        <p:spPr>
          <a:xfrm>
            <a:off x="872164" y="1158540"/>
            <a:ext cx="258500"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Imagem 1" descr="Texto&#10;&#10;O conteúdo gerado por IA pode estar incorreto.">
            <a:extLst>
              <a:ext uri="{FF2B5EF4-FFF2-40B4-BE49-F238E27FC236}">
                <a16:creationId xmlns:a16="http://schemas.microsoft.com/office/drawing/2014/main" id="{19BC4771-6D2B-6C42-7F47-E4855472EB3D}"/>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1020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4646A-BE8E-4999-E13E-77E801716A91}"/>
            </a:ext>
          </a:extLst>
        </p:cNvPr>
        <p:cNvGrpSpPr/>
        <p:nvPr/>
      </p:nvGrpSpPr>
      <p:grpSpPr>
        <a:xfrm>
          <a:off x="0" y="0"/>
          <a:ext cx="0" cy="0"/>
          <a:chOff x="0" y="0"/>
          <a:chExt cx="0" cy="0"/>
        </a:xfrm>
      </p:grpSpPr>
      <p:pic>
        <p:nvPicPr>
          <p:cNvPr id="4" name="Imagem 3" descr="Bicho de pelúcia em superfície branca&#10;&#10;O conteúdo gerado por IA pode estar incorreto.">
            <a:extLst>
              <a:ext uri="{FF2B5EF4-FFF2-40B4-BE49-F238E27FC236}">
                <a16:creationId xmlns:a16="http://schemas.microsoft.com/office/drawing/2014/main" id="{E6A0BAC7-0E58-1CE7-E3D6-1451148EDAD3}"/>
              </a:ext>
            </a:extLst>
          </p:cNvPr>
          <p:cNvPicPr>
            <a:picLocks noChangeAspect="1"/>
          </p:cNvPicPr>
          <p:nvPr/>
        </p:nvPicPr>
        <p:blipFill>
          <a:blip r:embed="rId3"/>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A8FA6E31-72E2-8332-6112-A6009209DC5B}"/>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DEAD2E89-5D26-E0C0-F329-61158B409903}"/>
              </a:ext>
            </a:extLst>
          </p:cNvPr>
          <p:cNvSpPr>
            <a:spLocks noGrp="1"/>
          </p:cNvSpPr>
          <p:nvPr>
            <p:ph type="subTitle" idx="1"/>
          </p:nvPr>
        </p:nvSpPr>
        <p:spPr>
          <a:xfrm>
            <a:off x="5253813" y="1491018"/>
            <a:ext cx="6065029" cy="3178946"/>
          </a:xfrm>
        </p:spPr>
        <p:txBody>
          <a:bodyPr vert="horz" lIns="91440" tIns="45720" rIns="91440" bIns="45720" rtlCol="0" anchor="t">
            <a:normAutofit/>
          </a:bodyPr>
          <a:lstStyle/>
          <a:p>
            <a:pPr>
              <a:lnSpc>
                <a:spcPct val="150000"/>
              </a:lnSpc>
              <a:spcBef>
                <a:spcPts val="0"/>
              </a:spcBef>
            </a:pPr>
            <a:r>
              <a:rPr lang="es-ES" dirty="0"/>
              <a:t>Mujeres brasileñas de entre 18 y 62 años </a:t>
            </a:r>
          </a:p>
          <a:p>
            <a:pPr>
              <a:lnSpc>
                <a:spcPct val="150000"/>
              </a:lnSpc>
              <a:spcBef>
                <a:spcPts val="0"/>
              </a:spcBef>
            </a:pPr>
            <a:r>
              <a:rPr lang="es-ES" dirty="0">
                <a:latin typeface="Abadi"/>
              </a:rPr>
              <a:t>llegaron a la conclusión de que aquellas cuyas imágenes íntimas habían sido divulgadas sufrieron impactos significativos</a:t>
            </a:r>
            <a:endParaRPr lang="pt-BR" dirty="0">
              <a:latin typeface="Abadi"/>
            </a:endParaRPr>
          </a:p>
        </p:txBody>
      </p:sp>
      <p:sp>
        <p:nvSpPr>
          <p:cNvPr id="5" name="CaixaDeTexto 4">
            <a:extLst>
              <a:ext uri="{FF2B5EF4-FFF2-40B4-BE49-F238E27FC236}">
                <a16:creationId xmlns:a16="http://schemas.microsoft.com/office/drawing/2014/main" id="{D1612C9A-A1B9-524A-2E4D-A3E611B6ADC5}"/>
              </a:ext>
            </a:extLst>
          </p:cNvPr>
          <p:cNvSpPr txBox="1"/>
          <p:nvPr/>
        </p:nvSpPr>
        <p:spPr>
          <a:xfrm>
            <a:off x="4933527" y="3653937"/>
            <a:ext cx="6705600" cy="1200329"/>
          </a:xfrm>
          <a:prstGeom prst="rect">
            <a:avLst/>
          </a:prstGeom>
          <a:noFill/>
        </p:spPr>
        <p:txBody>
          <a:bodyPr wrap="square">
            <a:spAutoFit/>
          </a:bodyPr>
          <a:lstStyle/>
          <a:p>
            <a:pPr algn="ctr"/>
            <a:r>
              <a:rPr lang="pt-BR" sz="7200" dirty="0" err="1">
                <a:solidFill>
                  <a:srgbClr val="C00000"/>
                </a:solidFill>
                <a:latin typeface="Bebas Neue" panose="020B0606020202050201" pitchFamily="34" charset="0"/>
              </a:rPr>
              <a:t>en</a:t>
            </a:r>
            <a:r>
              <a:rPr lang="pt-BR" sz="7200" dirty="0">
                <a:solidFill>
                  <a:srgbClr val="C00000"/>
                </a:solidFill>
                <a:latin typeface="Bebas Neue" panose="020B0606020202050201" pitchFamily="34" charset="0"/>
              </a:rPr>
              <a:t> </a:t>
            </a:r>
            <a:r>
              <a:rPr lang="pt-BR" sz="7200" dirty="0" err="1">
                <a:solidFill>
                  <a:srgbClr val="C00000"/>
                </a:solidFill>
                <a:latin typeface="Bebas Neue" panose="020B0606020202050201" pitchFamily="34" charset="0"/>
              </a:rPr>
              <a:t>la</a:t>
            </a:r>
            <a:r>
              <a:rPr lang="pt-BR" sz="7200" dirty="0">
                <a:solidFill>
                  <a:srgbClr val="C00000"/>
                </a:solidFill>
                <a:latin typeface="Bebas Neue" panose="020B0606020202050201" pitchFamily="34" charset="0"/>
              </a:rPr>
              <a:t> </a:t>
            </a:r>
            <a:r>
              <a:rPr lang="pt-BR" sz="7200" dirty="0" err="1">
                <a:solidFill>
                  <a:srgbClr val="C00000"/>
                </a:solidFill>
                <a:latin typeface="Bebas Neue" panose="020B0606020202050201" pitchFamily="34" charset="0"/>
              </a:rPr>
              <a:t>salud</a:t>
            </a:r>
            <a:r>
              <a:rPr lang="pt-BR" sz="7200" dirty="0">
                <a:solidFill>
                  <a:srgbClr val="C00000"/>
                </a:solidFill>
                <a:latin typeface="Bebas Neue" panose="020B0606020202050201" pitchFamily="34" charset="0"/>
              </a:rPr>
              <a:t> mental</a:t>
            </a:r>
          </a:p>
        </p:txBody>
      </p:sp>
      <p:sp>
        <p:nvSpPr>
          <p:cNvPr id="2" name="Retângulo 1">
            <a:extLst>
              <a:ext uri="{FF2B5EF4-FFF2-40B4-BE49-F238E27FC236}">
                <a16:creationId xmlns:a16="http://schemas.microsoft.com/office/drawing/2014/main" id="{1F8D2867-203F-623F-7EDA-280054DCD7FA}"/>
              </a:ext>
            </a:extLst>
          </p:cNvPr>
          <p:cNvSpPr/>
          <p:nvPr/>
        </p:nvSpPr>
        <p:spPr>
          <a:xfrm rot="16200000" flipH="1">
            <a:off x="7395920" y="2515892"/>
            <a:ext cx="45719" cy="4722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3F7D7C4F-C793-81C1-2A4C-919F918C1166}"/>
              </a:ext>
            </a:extLst>
          </p:cNvPr>
          <p:cNvSpPr/>
          <p:nvPr/>
        </p:nvSpPr>
        <p:spPr>
          <a:xfrm rot="16200000">
            <a:off x="5130945" y="4533310"/>
            <a:ext cx="245736" cy="641913"/>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FB429207-EA24-04C9-AC2F-7E6DCF5D317A}"/>
              </a:ext>
            </a:extLst>
          </p:cNvPr>
          <p:cNvSpPr/>
          <p:nvPr/>
        </p:nvSpPr>
        <p:spPr>
          <a:xfrm rot="5400000">
            <a:off x="10797909" y="-165699"/>
            <a:ext cx="63952"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53670C86-03FD-3488-3068-3F0D171F5F16}"/>
              </a:ext>
            </a:extLst>
          </p:cNvPr>
          <p:cNvSpPr/>
          <p:nvPr/>
        </p:nvSpPr>
        <p:spPr>
          <a:xfrm>
            <a:off x="9588464" y="815249"/>
            <a:ext cx="191551"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0CFC6DF0-6EBF-E37F-2B2D-849B121FFD1B}"/>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403295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F3137-13B6-ED0B-D450-A445BBC6BD0D}"/>
            </a:ext>
          </a:extLst>
        </p:cNvPr>
        <p:cNvGrpSpPr/>
        <p:nvPr/>
      </p:nvGrpSpPr>
      <p:grpSpPr>
        <a:xfrm>
          <a:off x="0" y="0"/>
          <a:ext cx="0" cy="0"/>
          <a:chOff x="0" y="0"/>
          <a:chExt cx="0" cy="0"/>
        </a:xfrm>
      </p:grpSpPr>
      <p:pic>
        <p:nvPicPr>
          <p:cNvPr id="4" name="Imagem 3" descr="Menina de vestido&#10;&#10;O conteúdo gerado por IA pode estar incorreto.">
            <a:extLst>
              <a:ext uri="{FF2B5EF4-FFF2-40B4-BE49-F238E27FC236}">
                <a16:creationId xmlns:a16="http://schemas.microsoft.com/office/drawing/2014/main" id="{7CA70323-82B5-2E66-2B9E-132689EF4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0C429863-8BD5-2FA1-C666-00A3E4390332}"/>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19F41024-7146-64D6-6AA2-5702D09F92F7}"/>
              </a:ext>
            </a:extLst>
          </p:cNvPr>
          <p:cNvSpPr>
            <a:spLocks noGrp="1"/>
          </p:cNvSpPr>
          <p:nvPr>
            <p:ph type="subTitle" idx="1"/>
          </p:nvPr>
        </p:nvSpPr>
        <p:spPr>
          <a:xfrm>
            <a:off x="1017146" y="991891"/>
            <a:ext cx="6206614" cy="4795202"/>
          </a:xfrm>
        </p:spPr>
        <p:txBody>
          <a:bodyPr vert="horz" lIns="91440" tIns="45720" rIns="91440" bIns="45720" rtlCol="0" anchor="t">
            <a:normAutofit fontScale="92500"/>
          </a:bodyPr>
          <a:lstStyle/>
          <a:p>
            <a:pPr>
              <a:lnSpc>
                <a:spcPct val="150000"/>
              </a:lnSpc>
              <a:spcBef>
                <a:spcPts val="0"/>
              </a:spcBef>
            </a:pPr>
            <a:r>
              <a:rPr lang="es-ES" sz="3200" b="1" dirty="0">
                <a:solidFill>
                  <a:srgbClr val="FFC000"/>
                </a:solidFill>
                <a:latin typeface="Abadi"/>
              </a:rPr>
              <a:t>Esos daños pueden traducirse en</a:t>
            </a:r>
          </a:p>
          <a:p>
            <a:pPr>
              <a:lnSpc>
                <a:spcPct val="150000"/>
              </a:lnSpc>
              <a:spcBef>
                <a:spcPts val="0"/>
              </a:spcBef>
            </a:pPr>
            <a:r>
              <a:rPr lang="es-ES" sz="3200" b="1" dirty="0">
                <a:solidFill>
                  <a:schemeClr val="bg1"/>
                </a:solidFill>
              </a:rPr>
              <a:t>automutilación, depresión, ideas suicidas, trastornos alimenticios, alcoholismo y dificultades para relacionarse con otras personas, entre otros problemas.</a:t>
            </a:r>
            <a:endParaRPr lang="pt-BR" sz="3200" dirty="0">
              <a:solidFill>
                <a:schemeClr val="bg1"/>
              </a:solidFill>
            </a:endParaRPr>
          </a:p>
        </p:txBody>
      </p:sp>
      <p:sp>
        <p:nvSpPr>
          <p:cNvPr id="5" name="Retângulo 4">
            <a:extLst>
              <a:ext uri="{FF2B5EF4-FFF2-40B4-BE49-F238E27FC236}">
                <a16:creationId xmlns:a16="http://schemas.microsoft.com/office/drawing/2014/main" id="{AC3E24B7-5FE4-4E8B-820E-ECEB54D00EDA}"/>
              </a:ext>
            </a:extLst>
          </p:cNvPr>
          <p:cNvSpPr/>
          <p:nvPr/>
        </p:nvSpPr>
        <p:spPr>
          <a:xfrm rot="5400000">
            <a:off x="2621110" y="3322490"/>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285B790A-19EB-0B48-37E1-A2BBB6D44093}"/>
              </a:ext>
            </a:extLst>
          </p:cNvPr>
          <p:cNvSpPr/>
          <p:nvPr/>
        </p:nvSpPr>
        <p:spPr>
          <a:xfrm rot="5400000">
            <a:off x="5162797" y="5647556"/>
            <a:ext cx="258500" cy="64191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5C24F7B5-F067-8EFF-F80E-85C339D05534}"/>
              </a:ext>
            </a:extLst>
          </p:cNvPr>
          <p:cNvSpPr/>
          <p:nvPr/>
        </p:nvSpPr>
        <p:spPr>
          <a:xfrm flipH="1">
            <a:off x="11588142" y="1148398"/>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2E4900BF-9E75-C963-BC5B-CF7432ABFCC7}"/>
              </a:ext>
            </a:extLst>
          </p:cNvPr>
          <p:cNvSpPr/>
          <p:nvPr/>
        </p:nvSpPr>
        <p:spPr>
          <a:xfrm rot="16200000">
            <a:off x="11400035" y="1480551"/>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24568398-DA63-954D-336E-7FE039D093EF}"/>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949953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FB0DE-6602-518C-D2B7-F5061596D52E}"/>
            </a:ext>
          </a:extLst>
        </p:cNvPr>
        <p:cNvGrpSpPr/>
        <p:nvPr/>
      </p:nvGrpSpPr>
      <p:grpSpPr>
        <a:xfrm>
          <a:off x="0" y="0"/>
          <a:ext cx="0" cy="0"/>
          <a:chOff x="0" y="0"/>
          <a:chExt cx="0" cy="0"/>
        </a:xfrm>
      </p:grpSpPr>
      <p:pic>
        <p:nvPicPr>
          <p:cNvPr id="4" name="Imagem 3" descr="Mulher em pé segurando celular&#10;&#10;O conteúdo gerado por IA pode estar incorreto.">
            <a:extLst>
              <a:ext uri="{FF2B5EF4-FFF2-40B4-BE49-F238E27FC236}">
                <a16:creationId xmlns:a16="http://schemas.microsoft.com/office/drawing/2014/main" id="{35887995-564A-9B2F-14B4-368CF88C4D45}"/>
              </a:ext>
            </a:extLst>
          </p:cNvPr>
          <p:cNvPicPr>
            <a:picLocks noChangeAspect="1"/>
          </p:cNvPicPr>
          <p:nvPr/>
        </p:nvPicPr>
        <p:blipFill>
          <a:blip r:embed="rId3"/>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3019FEC5-F19D-B0BE-0894-54F993D924F1}"/>
              </a:ext>
            </a:extLst>
          </p:cNvPr>
          <p:cNvPicPr>
            <a:picLocks noChangeAspect="1"/>
          </p:cNvPicPr>
          <p:nvPr/>
        </p:nvPicPr>
        <p:blipFill>
          <a:blip r:embed="rId4">
            <a:duotone>
              <a:prstClr val="black"/>
              <a:schemeClr val="tx2">
                <a:tint val="45000"/>
                <a:satMod val="400000"/>
              </a:schemeClr>
            </a:duotone>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E759CEC-30F7-ECED-C42A-5CEFEC501A11}"/>
              </a:ext>
            </a:extLst>
          </p:cNvPr>
          <p:cNvSpPr>
            <a:spLocks noGrp="1"/>
          </p:cNvSpPr>
          <p:nvPr>
            <p:ph type="subTitle" idx="1"/>
          </p:nvPr>
        </p:nvSpPr>
        <p:spPr>
          <a:xfrm>
            <a:off x="5364480" y="3562490"/>
            <a:ext cx="6095999" cy="1745928"/>
          </a:xfrm>
        </p:spPr>
        <p:txBody>
          <a:bodyPr>
            <a:normAutofit/>
          </a:bodyPr>
          <a:lstStyle/>
          <a:p>
            <a:pPr algn="l"/>
            <a:r>
              <a:rPr lang="pt-BR" sz="9600" dirty="0">
                <a:latin typeface="Century Gothic" panose="020B0502020202020204" pitchFamily="34" charset="0"/>
              </a:rPr>
              <a:t> ROBADA</a:t>
            </a:r>
          </a:p>
        </p:txBody>
      </p:sp>
      <p:sp>
        <p:nvSpPr>
          <p:cNvPr id="5" name="CaixaDeTexto 4">
            <a:extLst>
              <a:ext uri="{FF2B5EF4-FFF2-40B4-BE49-F238E27FC236}">
                <a16:creationId xmlns:a16="http://schemas.microsoft.com/office/drawing/2014/main" id="{C2203953-A6AA-CD2F-BC7F-5B56A19A97DC}"/>
              </a:ext>
            </a:extLst>
          </p:cNvPr>
          <p:cNvSpPr txBox="1"/>
          <p:nvPr/>
        </p:nvSpPr>
        <p:spPr>
          <a:xfrm>
            <a:off x="5730240" y="1964174"/>
            <a:ext cx="6096000" cy="2215991"/>
          </a:xfrm>
          <a:prstGeom prst="rect">
            <a:avLst/>
          </a:prstGeom>
          <a:noFill/>
        </p:spPr>
        <p:txBody>
          <a:bodyPr wrap="square">
            <a:spAutoFit/>
          </a:bodyPr>
          <a:lstStyle/>
          <a:p>
            <a:r>
              <a:rPr lang="pt-BR" sz="13800" dirty="0" err="1">
                <a:solidFill>
                  <a:srgbClr val="C00000"/>
                </a:solidFill>
                <a:latin typeface="Bebas Neue" panose="020B0606020202050201" pitchFamily="34" charset="0"/>
              </a:rPr>
              <a:t>INOCeNCIA</a:t>
            </a:r>
            <a:endParaRPr lang="pt-BR" sz="13800" dirty="0">
              <a:solidFill>
                <a:srgbClr val="C00000"/>
              </a:solidFill>
              <a:latin typeface="Bebas Neue" panose="020B0606020202050201" pitchFamily="34" charset="0"/>
            </a:endParaRPr>
          </a:p>
        </p:txBody>
      </p:sp>
      <p:sp>
        <p:nvSpPr>
          <p:cNvPr id="2" name="Retângulo 1">
            <a:extLst>
              <a:ext uri="{FF2B5EF4-FFF2-40B4-BE49-F238E27FC236}">
                <a16:creationId xmlns:a16="http://schemas.microsoft.com/office/drawing/2014/main" id="{5FABD580-29BC-8282-03B9-0C38612BA8F1}"/>
              </a:ext>
            </a:extLst>
          </p:cNvPr>
          <p:cNvSpPr/>
          <p:nvPr/>
        </p:nvSpPr>
        <p:spPr>
          <a:xfrm rot="5400000">
            <a:off x="1623396" y="-2101017"/>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53F47DC6-7D52-770E-3ACF-8AB0BD7A72D7}"/>
              </a:ext>
            </a:extLst>
          </p:cNvPr>
          <p:cNvSpPr/>
          <p:nvPr/>
        </p:nvSpPr>
        <p:spPr>
          <a:xfrm rot="5400000">
            <a:off x="663578" y="248965"/>
            <a:ext cx="258500"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A0B7E28E-7FE4-E210-16A8-5CF03BF56295}"/>
              </a:ext>
            </a:extLst>
          </p:cNvPr>
          <p:cNvSpPr/>
          <p:nvPr/>
        </p:nvSpPr>
        <p:spPr>
          <a:xfrm>
            <a:off x="5666288" y="2341358"/>
            <a:ext cx="63952"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374378EB-AC18-C9FD-7CE0-B3509F347F08}"/>
              </a:ext>
            </a:extLst>
          </p:cNvPr>
          <p:cNvSpPr/>
          <p:nvPr/>
        </p:nvSpPr>
        <p:spPr>
          <a:xfrm rot="16200000">
            <a:off x="5771719" y="4639826"/>
            <a:ext cx="191551" cy="641913"/>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D42BF348-B297-C5BE-6D49-13ED9D3362AB}"/>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2362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C2481-66A9-CEA3-1CE7-454A0AE110DA}"/>
            </a:ext>
          </a:extLst>
        </p:cNvPr>
        <p:cNvGrpSpPr/>
        <p:nvPr/>
      </p:nvGrpSpPr>
      <p:grpSpPr>
        <a:xfrm>
          <a:off x="0" y="0"/>
          <a:ext cx="0" cy="0"/>
          <a:chOff x="0" y="0"/>
          <a:chExt cx="0" cy="0"/>
        </a:xfrm>
      </p:grpSpPr>
      <p:pic>
        <p:nvPicPr>
          <p:cNvPr id="4" name="Imagem 3" descr="Mulher com celular na mão&#10;&#10;O conteúdo gerado por IA pode estar incorreto.">
            <a:extLst>
              <a:ext uri="{FF2B5EF4-FFF2-40B4-BE49-F238E27FC236}">
                <a16:creationId xmlns:a16="http://schemas.microsoft.com/office/drawing/2014/main" id="{CE09556E-0B63-476F-554A-466BDFF737F1}"/>
              </a:ext>
            </a:extLst>
          </p:cNvPr>
          <p:cNvPicPr>
            <a:picLocks noChangeAspect="1"/>
          </p:cNvPicPr>
          <p:nvPr/>
        </p:nvPicPr>
        <p:blipFill>
          <a:blip r:embed="rId3"/>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8AB27AF3-381D-2A77-F24C-B6938E4EC489}"/>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32364" y="0"/>
            <a:ext cx="12192000" cy="6858000"/>
          </a:xfrm>
          <a:prstGeom prst="rect">
            <a:avLst/>
          </a:prstGeom>
        </p:spPr>
      </p:pic>
      <p:sp>
        <p:nvSpPr>
          <p:cNvPr id="3" name="Subtítulo 2">
            <a:extLst>
              <a:ext uri="{FF2B5EF4-FFF2-40B4-BE49-F238E27FC236}">
                <a16:creationId xmlns:a16="http://schemas.microsoft.com/office/drawing/2014/main" id="{75D390A7-8982-A033-613E-B96CEBA8C969}"/>
              </a:ext>
            </a:extLst>
          </p:cNvPr>
          <p:cNvSpPr>
            <a:spLocks noGrp="1"/>
          </p:cNvSpPr>
          <p:nvPr>
            <p:ph type="subTitle" idx="1"/>
          </p:nvPr>
        </p:nvSpPr>
        <p:spPr>
          <a:xfrm>
            <a:off x="778715" y="864573"/>
            <a:ext cx="6084201" cy="5191443"/>
          </a:xfrm>
        </p:spPr>
        <p:txBody>
          <a:bodyPr vert="horz" lIns="91440" tIns="45720" rIns="91440" bIns="45720" rtlCol="0" anchor="t">
            <a:normAutofit/>
          </a:bodyPr>
          <a:lstStyle/>
          <a:p>
            <a:pPr algn="l">
              <a:lnSpc>
                <a:spcPct val="130000"/>
              </a:lnSpc>
              <a:spcBef>
                <a:spcPts val="0"/>
              </a:spcBef>
            </a:pPr>
            <a:r>
              <a:rPr lang="es-ES" sz="3600" dirty="0">
                <a:solidFill>
                  <a:schemeClr val="bg1"/>
                </a:solidFill>
                <a:latin typeface="Abadi"/>
              </a:rPr>
              <a:t>Dado que los teléfonos inteligentes llegan cada vez antes a las manos de</a:t>
            </a:r>
          </a:p>
          <a:p>
            <a:pPr algn="l">
              <a:lnSpc>
                <a:spcPct val="130000"/>
              </a:lnSpc>
              <a:spcBef>
                <a:spcPts val="0"/>
              </a:spcBef>
            </a:pPr>
            <a:r>
              <a:rPr lang="es-ES" sz="3600" dirty="0">
                <a:solidFill>
                  <a:schemeClr val="bg1"/>
                </a:solidFill>
              </a:rPr>
              <a:t>los niños, </a:t>
            </a:r>
            <a:r>
              <a:rPr lang="es-ES" sz="3600" b="1" dirty="0">
                <a:solidFill>
                  <a:srgbClr val="99FF33"/>
                </a:solidFill>
              </a:rPr>
              <a:t>las aplicaciones de control parental por sí solas no son suficientes.</a:t>
            </a:r>
            <a:endParaRPr lang="pt-BR" sz="3600" b="1" dirty="0">
              <a:solidFill>
                <a:srgbClr val="99FF33"/>
              </a:solidFill>
            </a:endParaRPr>
          </a:p>
        </p:txBody>
      </p:sp>
      <p:sp>
        <p:nvSpPr>
          <p:cNvPr id="5" name="Retângulo 4">
            <a:extLst>
              <a:ext uri="{FF2B5EF4-FFF2-40B4-BE49-F238E27FC236}">
                <a16:creationId xmlns:a16="http://schemas.microsoft.com/office/drawing/2014/main" id="{0796C751-04A5-5E70-8269-2F0EBA86EC61}"/>
              </a:ext>
            </a:extLst>
          </p:cNvPr>
          <p:cNvSpPr/>
          <p:nvPr/>
        </p:nvSpPr>
        <p:spPr>
          <a:xfrm rot="5400000">
            <a:off x="2621110" y="3322490"/>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C06156EC-2F5F-4C8C-8518-5C3EE95DDCD7}"/>
              </a:ext>
            </a:extLst>
          </p:cNvPr>
          <p:cNvSpPr/>
          <p:nvPr/>
        </p:nvSpPr>
        <p:spPr>
          <a:xfrm flipH="1">
            <a:off x="11530051" y="903136"/>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549B03B0-070F-D81B-6C64-D0BB56A2FE81}"/>
              </a:ext>
            </a:extLst>
          </p:cNvPr>
          <p:cNvSpPr/>
          <p:nvPr/>
        </p:nvSpPr>
        <p:spPr>
          <a:xfrm rot="16200000">
            <a:off x="11425340" y="1157452"/>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A879C7E3-B12C-24F3-05BA-9D1866711DE6}"/>
              </a:ext>
            </a:extLst>
          </p:cNvPr>
          <p:cNvSpPr/>
          <p:nvPr/>
        </p:nvSpPr>
        <p:spPr>
          <a:xfrm>
            <a:off x="4730177" y="5572443"/>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descr="Texto&#10;&#10;O conteúdo gerado por IA pode estar incorreto.">
            <a:extLst>
              <a:ext uri="{FF2B5EF4-FFF2-40B4-BE49-F238E27FC236}">
                <a16:creationId xmlns:a16="http://schemas.microsoft.com/office/drawing/2014/main" id="{3CE18EF3-A4C9-8D0A-37EE-98CBECF53AA6}"/>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58639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BF97A-7E05-106E-E01F-FA169A45BD4D}"/>
            </a:ext>
          </a:extLst>
        </p:cNvPr>
        <p:cNvGrpSpPr/>
        <p:nvPr/>
      </p:nvGrpSpPr>
      <p:grpSpPr>
        <a:xfrm>
          <a:off x="0" y="0"/>
          <a:ext cx="0" cy="0"/>
          <a:chOff x="0" y="0"/>
          <a:chExt cx="0" cy="0"/>
        </a:xfrm>
      </p:grpSpPr>
      <p:pic>
        <p:nvPicPr>
          <p:cNvPr id="4" name="Imagem 3" descr="Mulher com celular na mão&#10;&#10;O conteúdo gerado por IA pode estar incorreto.">
            <a:extLst>
              <a:ext uri="{FF2B5EF4-FFF2-40B4-BE49-F238E27FC236}">
                <a16:creationId xmlns:a16="http://schemas.microsoft.com/office/drawing/2014/main" id="{89222EB2-EF24-F25E-AE33-7DF5A4DFDE70}"/>
              </a:ext>
            </a:extLst>
          </p:cNvPr>
          <p:cNvPicPr>
            <a:picLocks noChangeAspect="1"/>
          </p:cNvPicPr>
          <p:nvPr/>
        </p:nvPicPr>
        <p:blipFill>
          <a:blip r:embed="rId3"/>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931134DF-8083-E903-D059-F63A35CF0F2D}"/>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8A6CE84A-F520-FB89-B05E-DF68E6B35F39}"/>
              </a:ext>
            </a:extLst>
          </p:cNvPr>
          <p:cNvSpPr>
            <a:spLocks noGrp="1"/>
          </p:cNvSpPr>
          <p:nvPr>
            <p:ph type="subTitle" idx="1"/>
          </p:nvPr>
        </p:nvSpPr>
        <p:spPr>
          <a:xfrm>
            <a:off x="774290" y="903136"/>
            <a:ext cx="6206613" cy="5191443"/>
          </a:xfrm>
        </p:spPr>
        <p:txBody>
          <a:bodyPr vert="horz" lIns="91440" tIns="45720" rIns="91440" bIns="45720" rtlCol="0" anchor="t">
            <a:normAutofit/>
          </a:bodyPr>
          <a:lstStyle/>
          <a:p>
            <a:pPr algn="l">
              <a:lnSpc>
                <a:spcPct val="130000"/>
              </a:lnSpc>
              <a:spcBef>
                <a:spcPts val="0"/>
              </a:spcBef>
            </a:pPr>
            <a:r>
              <a:rPr lang="es-ES" sz="3600" b="1" dirty="0">
                <a:solidFill>
                  <a:srgbClr val="99FF33"/>
                </a:solidFill>
              </a:rPr>
              <a:t>La ausencia de los padres</a:t>
            </a:r>
          </a:p>
          <a:p>
            <a:pPr algn="l">
              <a:lnSpc>
                <a:spcPct val="130000"/>
              </a:lnSpc>
              <a:spcBef>
                <a:spcPts val="0"/>
              </a:spcBef>
            </a:pPr>
            <a:r>
              <a:rPr lang="es-ES" sz="3600" b="1" dirty="0">
                <a:solidFill>
                  <a:srgbClr val="99FF33"/>
                </a:solidFill>
                <a:latin typeface="Abadi"/>
              </a:rPr>
              <a:t>abre un espacio </a:t>
            </a:r>
            <a:r>
              <a:rPr lang="es-ES" sz="3600" dirty="0">
                <a:solidFill>
                  <a:schemeClr val="bg1"/>
                </a:solidFill>
                <a:latin typeface="Abadi"/>
              </a:rPr>
              <a:t>para que el niño o el adolescente busque atención de otras fuentes, que pueden no ser seguras ni saludables.</a:t>
            </a:r>
            <a:endParaRPr lang="pt-BR" sz="3600" dirty="0">
              <a:solidFill>
                <a:schemeClr val="bg1"/>
              </a:solidFill>
              <a:latin typeface="Abadi"/>
            </a:endParaRPr>
          </a:p>
        </p:txBody>
      </p:sp>
      <p:sp>
        <p:nvSpPr>
          <p:cNvPr id="5" name="Retângulo 4">
            <a:extLst>
              <a:ext uri="{FF2B5EF4-FFF2-40B4-BE49-F238E27FC236}">
                <a16:creationId xmlns:a16="http://schemas.microsoft.com/office/drawing/2014/main" id="{8D5BD571-DF10-1D2A-51CF-50B10053D4ED}"/>
              </a:ext>
            </a:extLst>
          </p:cNvPr>
          <p:cNvSpPr/>
          <p:nvPr/>
        </p:nvSpPr>
        <p:spPr>
          <a:xfrm rot="5400000">
            <a:off x="2621110" y="3322490"/>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8DBF1657-D6E5-C389-C26F-524F092BB152}"/>
              </a:ext>
            </a:extLst>
          </p:cNvPr>
          <p:cNvSpPr/>
          <p:nvPr/>
        </p:nvSpPr>
        <p:spPr>
          <a:xfrm>
            <a:off x="4730177" y="5572443"/>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a:extLst>
              <a:ext uri="{FF2B5EF4-FFF2-40B4-BE49-F238E27FC236}">
                <a16:creationId xmlns:a16="http://schemas.microsoft.com/office/drawing/2014/main" id="{E222553F-BA94-DDA4-230F-3E4A8CDF5DD5}"/>
              </a:ext>
            </a:extLst>
          </p:cNvPr>
          <p:cNvSpPr/>
          <p:nvPr/>
        </p:nvSpPr>
        <p:spPr>
          <a:xfrm flipH="1">
            <a:off x="11530051" y="903136"/>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a:extLst>
              <a:ext uri="{FF2B5EF4-FFF2-40B4-BE49-F238E27FC236}">
                <a16:creationId xmlns:a16="http://schemas.microsoft.com/office/drawing/2014/main" id="{4E7C53D1-1FD2-35ED-8FBC-DF913DC698B7}"/>
              </a:ext>
            </a:extLst>
          </p:cNvPr>
          <p:cNvSpPr/>
          <p:nvPr/>
        </p:nvSpPr>
        <p:spPr>
          <a:xfrm rot="16200000">
            <a:off x="11425340" y="1157452"/>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Imagem 6" descr="Texto&#10;&#10;O conteúdo gerado por IA pode estar incorreto.">
            <a:extLst>
              <a:ext uri="{FF2B5EF4-FFF2-40B4-BE49-F238E27FC236}">
                <a16:creationId xmlns:a16="http://schemas.microsoft.com/office/drawing/2014/main" id="{9F2D8233-A333-7309-C521-AFD80264CEC5}"/>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85687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FF1F0-F47C-B361-C9F4-5792912B81B7}"/>
            </a:ext>
          </a:extLst>
        </p:cNvPr>
        <p:cNvGrpSpPr/>
        <p:nvPr/>
      </p:nvGrpSpPr>
      <p:grpSpPr>
        <a:xfrm>
          <a:off x="0" y="0"/>
          <a:ext cx="0" cy="0"/>
          <a:chOff x="0" y="0"/>
          <a:chExt cx="0" cy="0"/>
        </a:xfrm>
      </p:grpSpPr>
      <p:pic>
        <p:nvPicPr>
          <p:cNvPr id="4" name="Imagem 3" descr="Menino sentado em frente a teclado de computador&#10;&#10;O conteúdo gerado por IA pode estar incorreto.">
            <a:extLst>
              <a:ext uri="{FF2B5EF4-FFF2-40B4-BE49-F238E27FC236}">
                <a16:creationId xmlns:a16="http://schemas.microsoft.com/office/drawing/2014/main" id="{0EF54D68-6EC5-B204-1C7F-366DE081DD08}"/>
              </a:ext>
            </a:extLst>
          </p:cNvPr>
          <p:cNvPicPr>
            <a:picLocks noChangeAspect="1"/>
          </p:cNvPicPr>
          <p:nvPr/>
        </p:nvPicPr>
        <p:blipFill>
          <a:blip r:embed="rId3"/>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E11ED5E3-3458-94CE-A0EB-DE9FA33FB33E}"/>
              </a:ext>
            </a:extLst>
          </p:cNvPr>
          <p:cNvPicPr>
            <a:picLocks noChangeAspect="1"/>
          </p:cNvPicPr>
          <p:nvPr/>
        </p:nvPicPr>
        <p:blipFill>
          <a:blip r:embed="rId4">
            <a:grayscl/>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78387884-F140-4F3D-EC76-6CCE10529626}"/>
              </a:ext>
            </a:extLst>
          </p:cNvPr>
          <p:cNvSpPr>
            <a:spLocks noGrp="1"/>
          </p:cNvSpPr>
          <p:nvPr>
            <p:ph type="subTitle" idx="1"/>
          </p:nvPr>
        </p:nvSpPr>
        <p:spPr>
          <a:xfrm>
            <a:off x="1524000" y="5399651"/>
            <a:ext cx="9144000" cy="1655762"/>
          </a:xfrm>
        </p:spPr>
        <p:txBody>
          <a:bodyPr>
            <a:normAutofit/>
          </a:bodyPr>
          <a:lstStyle/>
          <a:p>
            <a:r>
              <a:rPr lang="pt-BR" sz="8800" dirty="0">
                <a:solidFill>
                  <a:schemeClr val="bg1"/>
                </a:solidFill>
                <a:latin typeface="Bebas Neue" panose="020B0606020202050201" pitchFamily="34" charset="0"/>
              </a:rPr>
              <a:t>DE VÍCTIMAS </a:t>
            </a:r>
            <a:r>
              <a:rPr lang="pt-BR" sz="8800" dirty="0">
                <a:solidFill>
                  <a:srgbClr val="FF0000"/>
                </a:solidFill>
                <a:latin typeface="Bebas Neue" panose="020B0606020202050201" pitchFamily="34" charset="0"/>
              </a:rPr>
              <a:t>A VILLANOS</a:t>
            </a:r>
          </a:p>
        </p:txBody>
      </p:sp>
      <p:sp>
        <p:nvSpPr>
          <p:cNvPr id="6" name="Retângulo 5">
            <a:extLst>
              <a:ext uri="{FF2B5EF4-FFF2-40B4-BE49-F238E27FC236}">
                <a16:creationId xmlns:a16="http://schemas.microsoft.com/office/drawing/2014/main" id="{7A2169B8-99C2-ADF4-E149-59D73C35270F}"/>
              </a:ext>
            </a:extLst>
          </p:cNvPr>
          <p:cNvSpPr/>
          <p:nvPr/>
        </p:nvSpPr>
        <p:spPr>
          <a:xfrm rot="5400000">
            <a:off x="11174023" y="-1732220"/>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8F388A72-F752-F3F1-9307-7ED93CF32609}"/>
              </a:ext>
            </a:extLst>
          </p:cNvPr>
          <p:cNvSpPr/>
          <p:nvPr/>
        </p:nvSpPr>
        <p:spPr>
          <a:xfrm rot="16200000">
            <a:off x="8662220" y="592846"/>
            <a:ext cx="258500" cy="64191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EAA74DBC-B678-BD51-0671-615BB0A6B716}"/>
              </a:ext>
            </a:extLst>
          </p:cNvPr>
          <p:cNvSpPr/>
          <p:nvPr/>
        </p:nvSpPr>
        <p:spPr>
          <a:xfrm>
            <a:off x="1753250" y="5208486"/>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E6EED0B1-F2D8-57BF-51DE-5E22E1440576}"/>
              </a:ext>
            </a:extLst>
          </p:cNvPr>
          <p:cNvSpPr/>
          <p:nvPr/>
        </p:nvSpPr>
        <p:spPr>
          <a:xfrm rot="10800000">
            <a:off x="1680333" y="5612503"/>
            <a:ext cx="191551" cy="64191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5" name="Imagem 4" descr="Texto&#10;&#10;O conteúdo gerado por IA pode estar incorreto.">
            <a:extLst>
              <a:ext uri="{FF2B5EF4-FFF2-40B4-BE49-F238E27FC236}">
                <a16:creationId xmlns:a16="http://schemas.microsoft.com/office/drawing/2014/main" id="{CF323849-D330-40CC-88FC-8A581DE9755E}"/>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158861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BC26A70-A760-955C-4992-DAE38620AB68}"/>
              </a:ext>
            </a:extLst>
          </p:cNvPr>
          <p:cNvPicPr>
            <a:picLocks noChangeAspect="1"/>
          </p:cNvPicPr>
          <p:nvPr/>
        </p:nvPicPr>
        <p:blipFill>
          <a:blip r:embed="rId2"/>
          <a:stretch>
            <a:fillRect/>
          </a:stretch>
        </p:blipFill>
        <p:spPr>
          <a:xfrm>
            <a:off x="0" y="0"/>
            <a:ext cx="12192000" cy="6858001"/>
          </a:xfrm>
          <a:prstGeom prst="rect">
            <a:avLst/>
          </a:prstGeom>
        </p:spPr>
      </p:pic>
      <p:sp>
        <p:nvSpPr>
          <p:cNvPr id="9" name="CaixaDeTexto 8">
            <a:extLst>
              <a:ext uri="{FF2B5EF4-FFF2-40B4-BE49-F238E27FC236}">
                <a16:creationId xmlns:a16="http://schemas.microsoft.com/office/drawing/2014/main" id="{C8543694-3671-9205-F7DF-1D5B6AEBDC5A}"/>
              </a:ext>
            </a:extLst>
          </p:cNvPr>
          <p:cNvSpPr txBox="1"/>
          <p:nvPr/>
        </p:nvSpPr>
        <p:spPr>
          <a:xfrm>
            <a:off x="629015" y="3733522"/>
            <a:ext cx="6066503" cy="1107996"/>
          </a:xfrm>
          <a:prstGeom prst="rect">
            <a:avLst/>
          </a:prstGeom>
          <a:noFill/>
        </p:spPr>
        <p:txBody>
          <a:bodyPr wrap="square">
            <a:spAutoFit/>
          </a:bodyPr>
          <a:lstStyle/>
          <a:p>
            <a:r>
              <a:rPr lang="es-ES" sz="2200" i="1" dirty="0">
                <a:solidFill>
                  <a:schemeClr val="bg1">
                    <a:lumMod val="65000"/>
                  </a:schemeClr>
                </a:solidFill>
              </a:rPr>
              <a:t>Los padres deben redoblar la atención </a:t>
            </a:r>
          </a:p>
          <a:p>
            <a:r>
              <a:rPr lang="es-ES" sz="2200" i="1" dirty="0">
                <a:solidFill>
                  <a:schemeClr val="bg1">
                    <a:lumMod val="65000"/>
                  </a:schemeClr>
                </a:solidFill>
              </a:rPr>
              <a:t>sobre lo que sus hijos consumen en </a:t>
            </a:r>
          </a:p>
          <a:p>
            <a:r>
              <a:rPr lang="es-ES" sz="2200" i="1" dirty="0">
                <a:solidFill>
                  <a:schemeClr val="bg1">
                    <a:lumMod val="65000"/>
                  </a:schemeClr>
                </a:solidFill>
              </a:rPr>
              <a:t>internet y saber con quiénes interactúan</a:t>
            </a:r>
            <a:endParaRPr lang="pt-BR" sz="2200" i="1" dirty="0">
              <a:solidFill>
                <a:schemeClr val="bg1">
                  <a:lumMod val="65000"/>
                </a:schemeClr>
              </a:solidFill>
            </a:endParaRPr>
          </a:p>
        </p:txBody>
      </p:sp>
      <p:sp>
        <p:nvSpPr>
          <p:cNvPr id="10" name="Retângulo 9">
            <a:extLst>
              <a:ext uri="{FF2B5EF4-FFF2-40B4-BE49-F238E27FC236}">
                <a16:creationId xmlns:a16="http://schemas.microsoft.com/office/drawing/2014/main" id="{45AD3DAB-4443-2AE3-C730-0F44B4B06CAB}"/>
              </a:ext>
            </a:extLst>
          </p:cNvPr>
          <p:cNvSpPr/>
          <p:nvPr/>
        </p:nvSpPr>
        <p:spPr>
          <a:xfrm>
            <a:off x="11517266" y="1994272"/>
            <a:ext cx="45719" cy="2500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a:extLst>
              <a:ext uri="{FF2B5EF4-FFF2-40B4-BE49-F238E27FC236}">
                <a16:creationId xmlns:a16="http://schemas.microsoft.com/office/drawing/2014/main" id="{0122BA6F-FE08-7A86-A6E8-6A3EF6B7C19B}"/>
              </a:ext>
            </a:extLst>
          </p:cNvPr>
          <p:cNvSpPr/>
          <p:nvPr/>
        </p:nvSpPr>
        <p:spPr>
          <a:xfrm rot="5400000">
            <a:off x="4647218" y="3751863"/>
            <a:ext cx="45719" cy="315542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a:extLst>
              <a:ext uri="{FF2B5EF4-FFF2-40B4-BE49-F238E27FC236}">
                <a16:creationId xmlns:a16="http://schemas.microsoft.com/office/drawing/2014/main" id="{0C8C0DCC-750E-308F-11EB-85E82B1A10BB}"/>
              </a:ext>
            </a:extLst>
          </p:cNvPr>
          <p:cNvSpPr/>
          <p:nvPr/>
        </p:nvSpPr>
        <p:spPr>
          <a:xfrm>
            <a:off x="2973482" y="5069486"/>
            <a:ext cx="237765" cy="520182"/>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a:extLst>
              <a:ext uri="{FF2B5EF4-FFF2-40B4-BE49-F238E27FC236}">
                <a16:creationId xmlns:a16="http://schemas.microsoft.com/office/drawing/2014/main" id="{32EFDBC9-9071-E351-AA68-AEFF45F066FF}"/>
              </a:ext>
            </a:extLst>
          </p:cNvPr>
          <p:cNvSpPr/>
          <p:nvPr/>
        </p:nvSpPr>
        <p:spPr>
          <a:xfrm rot="10800000">
            <a:off x="11433735" y="2331676"/>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 name="Imagem 3" descr="Padrão do plano de fundo&#10;&#10;O conteúdo gerado por IA pode estar incorreto.">
            <a:extLst>
              <a:ext uri="{FF2B5EF4-FFF2-40B4-BE49-F238E27FC236}">
                <a16:creationId xmlns:a16="http://schemas.microsoft.com/office/drawing/2014/main" id="{CC908E6B-81F9-23A6-AE2E-965A0AE65E9E}"/>
              </a:ext>
            </a:extLst>
          </p:cNvPr>
          <p:cNvPicPr>
            <a:picLocks noChangeAspect="1"/>
          </p:cNvPicPr>
          <p:nvPr/>
        </p:nvPicPr>
        <p:blipFill>
          <a:blip r:embed="rId3">
            <a:alphaModFix amt="7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Imagem 5" descr="Texto&#10;&#10;O conteúdo gerado por IA pode estar incorreto.">
            <a:extLst>
              <a:ext uri="{FF2B5EF4-FFF2-40B4-BE49-F238E27FC236}">
                <a16:creationId xmlns:a16="http://schemas.microsoft.com/office/drawing/2014/main" id="{0EAC8879-1DA1-7249-6B2C-246836FA4D20}"/>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76563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C59AA-4360-C42B-3116-6DE070E9A78D}"/>
            </a:ext>
          </a:extLst>
        </p:cNvPr>
        <p:cNvGrpSpPr/>
        <p:nvPr/>
      </p:nvGrpSpPr>
      <p:grpSpPr>
        <a:xfrm>
          <a:off x="0" y="0"/>
          <a:ext cx="0" cy="0"/>
          <a:chOff x="0" y="0"/>
          <a:chExt cx="0" cy="0"/>
        </a:xfrm>
      </p:grpSpPr>
      <p:pic>
        <p:nvPicPr>
          <p:cNvPr id="5" name="Imagem 4" descr="Tela de computador com luz verde&#10;&#10;O conteúdo gerado por IA pode estar incorreto.">
            <a:extLst>
              <a:ext uri="{FF2B5EF4-FFF2-40B4-BE49-F238E27FC236}">
                <a16:creationId xmlns:a16="http://schemas.microsoft.com/office/drawing/2014/main" id="{42B0C11F-D830-DF10-B94E-D69569B320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Imagem 7" descr="Tela de computador com fundo preto&#10;&#10;O conteúdo gerado por IA pode estar incorreto.">
            <a:extLst>
              <a:ext uri="{FF2B5EF4-FFF2-40B4-BE49-F238E27FC236}">
                <a16:creationId xmlns:a16="http://schemas.microsoft.com/office/drawing/2014/main" id="{252AB019-E954-3FAD-9A5D-3991E4D08F69}"/>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7FCB4BBF-41A0-7290-C8AE-C012890707B6}"/>
              </a:ext>
            </a:extLst>
          </p:cNvPr>
          <p:cNvSpPr>
            <a:spLocks noGrp="1"/>
          </p:cNvSpPr>
          <p:nvPr>
            <p:ph type="subTitle" idx="1"/>
          </p:nvPr>
        </p:nvSpPr>
        <p:spPr>
          <a:xfrm>
            <a:off x="670560" y="1452558"/>
            <a:ext cx="6696636" cy="3784441"/>
          </a:xfrm>
        </p:spPr>
        <p:txBody>
          <a:bodyPr vert="horz" lIns="91440" tIns="45720" rIns="91440" bIns="45720" rtlCol="0" anchor="t">
            <a:normAutofit/>
          </a:bodyPr>
          <a:lstStyle/>
          <a:p>
            <a:pPr>
              <a:lnSpc>
                <a:spcPct val="130000"/>
              </a:lnSpc>
              <a:spcBef>
                <a:spcPts val="0"/>
              </a:spcBef>
            </a:pPr>
            <a:r>
              <a:rPr lang="es-ES" sz="3600" dirty="0">
                <a:solidFill>
                  <a:schemeClr val="bg1"/>
                </a:solidFill>
              </a:rPr>
              <a:t>Muchos adolescentes y </a:t>
            </a:r>
          </a:p>
          <a:p>
            <a:pPr>
              <a:lnSpc>
                <a:spcPct val="130000"/>
              </a:lnSpc>
              <a:spcBef>
                <a:spcPts val="0"/>
              </a:spcBef>
            </a:pPr>
            <a:r>
              <a:rPr lang="es-ES" sz="3600" dirty="0">
                <a:solidFill>
                  <a:schemeClr val="bg1"/>
                </a:solidFill>
                <a:latin typeface="Abadi"/>
              </a:rPr>
              <a:t>adultos encontraron en las plataformas digitales una forma de agredir bajo la aparente</a:t>
            </a:r>
            <a:endParaRPr lang="pt-BR" sz="3600" dirty="0">
              <a:solidFill>
                <a:schemeClr val="bg1"/>
              </a:solidFill>
              <a:latin typeface="Abadi"/>
            </a:endParaRPr>
          </a:p>
        </p:txBody>
      </p:sp>
      <p:sp>
        <p:nvSpPr>
          <p:cNvPr id="7" name="CaixaDeTexto 6">
            <a:extLst>
              <a:ext uri="{FF2B5EF4-FFF2-40B4-BE49-F238E27FC236}">
                <a16:creationId xmlns:a16="http://schemas.microsoft.com/office/drawing/2014/main" id="{432B8AD4-FB34-6042-2870-24E6DD9C998B}"/>
              </a:ext>
            </a:extLst>
          </p:cNvPr>
          <p:cNvSpPr txBox="1"/>
          <p:nvPr/>
        </p:nvSpPr>
        <p:spPr>
          <a:xfrm>
            <a:off x="527166" y="4350386"/>
            <a:ext cx="7010400" cy="1015663"/>
          </a:xfrm>
          <a:prstGeom prst="rect">
            <a:avLst/>
          </a:prstGeom>
          <a:noFill/>
        </p:spPr>
        <p:txBody>
          <a:bodyPr wrap="square">
            <a:spAutoFit/>
          </a:bodyPr>
          <a:lstStyle/>
          <a:p>
            <a:pPr algn="ctr"/>
            <a:r>
              <a:rPr lang="pt-BR" sz="6000" dirty="0" err="1">
                <a:solidFill>
                  <a:srgbClr val="C00000"/>
                </a:solidFill>
                <a:effectLst>
                  <a:outerShdw blurRad="38100" dist="38100" dir="2700000" algn="tl">
                    <a:srgbClr val="000000">
                      <a:alpha val="43137"/>
                    </a:srgbClr>
                  </a:outerShdw>
                </a:effectLst>
                <a:latin typeface="Bebas Neue" panose="020B0606020202050201" pitchFamily="34" charset="0"/>
              </a:rPr>
              <a:t>protección</a:t>
            </a:r>
            <a:r>
              <a:rPr lang="pt-BR" sz="6000" dirty="0">
                <a:solidFill>
                  <a:srgbClr val="C00000"/>
                </a:solidFill>
                <a:effectLst>
                  <a:outerShdw blurRad="38100" dist="38100" dir="2700000" algn="tl">
                    <a:srgbClr val="000000">
                      <a:alpha val="43137"/>
                    </a:srgbClr>
                  </a:outerShdw>
                </a:effectLst>
                <a:latin typeface="Bebas Neue" panose="020B0606020202050201" pitchFamily="34" charset="0"/>
              </a:rPr>
              <a:t> </a:t>
            </a:r>
            <a:r>
              <a:rPr lang="pt-BR" sz="6000" dirty="0" err="1">
                <a:solidFill>
                  <a:srgbClr val="C00000"/>
                </a:solidFill>
                <a:effectLst>
                  <a:outerShdw blurRad="38100" dist="38100" dir="2700000" algn="tl">
                    <a:srgbClr val="000000">
                      <a:alpha val="43137"/>
                    </a:srgbClr>
                  </a:outerShdw>
                </a:effectLst>
                <a:latin typeface="Bebas Neue" panose="020B0606020202050201" pitchFamily="34" charset="0"/>
              </a:rPr>
              <a:t>del</a:t>
            </a:r>
            <a:r>
              <a:rPr lang="pt-BR" sz="6000" dirty="0">
                <a:solidFill>
                  <a:srgbClr val="C00000"/>
                </a:solidFill>
                <a:effectLst>
                  <a:outerShdw blurRad="38100" dist="38100" dir="2700000" algn="tl">
                    <a:srgbClr val="000000">
                      <a:alpha val="43137"/>
                    </a:srgbClr>
                  </a:outerShdw>
                </a:effectLst>
                <a:latin typeface="Bebas Neue" panose="020B0606020202050201" pitchFamily="34" charset="0"/>
              </a:rPr>
              <a:t> anonimato.</a:t>
            </a:r>
          </a:p>
        </p:txBody>
      </p:sp>
      <p:sp>
        <p:nvSpPr>
          <p:cNvPr id="2" name="Retângulo 1">
            <a:extLst>
              <a:ext uri="{FF2B5EF4-FFF2-40B4-BE49-F238E27FC236}">
                <a16:creationId xmlns:a16="http://schemas.microsoft.com/office/drawing/2014/main" id="{E74C470B-D232-59AA-133E-C7DBA315E0D6}"/>
              </a:ext>
            </a:extLst>
          </p:cNvPr>
          <p:cNvSpPr/>
          <p:nvPr/>
        </p:nvSpPr>
        <p:spPr>
          <a:xfrm rot="5400000">
            <a:off x="1361430" y="-1275346"/>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a:extLst>
              <a:ext uri="{FF2B5EF4-FFF2-40B4-BE49-F238E27FC236}">
                <a16:creationId xmlns:a16="http://schemas.microsoft.com/office/drawing/2014/main" id="{407F9448-E936-6858-6726-1E7F26118CF2}"/>
              </a:ext>
            </a:extLst>
          </p:cNvPr>
          <p:cNvSpPr/>
          <p:nvPr/>
        </p:nvSpPr>
        <p:spPr>
          <a:xfrm rot="5400000">
            <a:off x="3903116" y="1038393"/>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CDA8B221-E258-BC56-4B05-99D9E6051739}"/>
              </a:ext>
            </a:extLst>
          </p:cNvPr>
          <p:cNvSpPr/>
          <p:nvPr/>
        </p:nvSpPr>
        <p:spPr>
          <a:xfrm rot="5400000">
            <a:off x="6194815" y="3349788"/>
            <a:ext cx="45719" cy="43706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41CBC967-79D4-4C2C-0778-758A895DBBB9}"/>
              </a:ext>
            </a:extLst>
          </p:cNvPr>
          <p:cNvSpPr/>
          <p:nvPr/>
        </p:nvSpPr>
        <p:spPr>
          <a:xfrm rot="10800000">
            <a:off x="7175645" y="5191279"/>
            <a:ext cx="191551" cy="64191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A1CCA797-2CFA-C21B-25B6-A943F91CE3AA}"/>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97074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2119E-9723-7473-A669-B419D4A20593}"/>
            </a:ext>
          </a:extLst>
        </p:cNvPr>
        <p:cNvGrpSpPr/>
        <p:nvPr/>
      </p:nvGrpSpPr>
      <p:grpSpPr>
        <a:xfrm>
          <a:off x="0" y="0"/>
          <a:ext cx="0" cy="0"/>
          <a:chOff x="0" y="0"/>
          <a:chExt cx="0" cy="0"/>
        </a:xfrm>
      </p:grpSpPr>
      <p:pic>
        <p:nvPicPr>
          <p:cNvPr id="5" name="Imagem 4" descr="Interface gráfica do usuário&#10;&#10;O conteúdo gerado por IA pode estar incorreto.">
            <a:extLst>
              <a:ext uri="{FF2B5EF4-FFF2-40B4-BE49-F238E27FC236}">
                <a16:creationId xmlns:a16="http://schemas.microsoft.com/office/drawing/2014/main" id="{6DBB3E2A-6D5E-6602-8061-26230B813950}"/>
              </a:ext>
            </a:extLst>
          </p:cNvPr>
          <p:cNvPicPr>
            <a:picLocks noChangeAspect="1"/>
          </p:cNvPicPr>
          <p:nvPr/>
        </p:nvPicPr>
        <p:blipFill>
          <a:blip r:embed="rId3"/>
          <a:stretch>
            <a:fillRect/>
          </a:stretch>
        </p:blipFill>
        <p:spPr>
          <a:xfrm>
            <a:off x="0" y="0"/>
            <a:ext cx="12192000" cy="6858000"/>
          </a:xfrm>
          <a:prstGeom prst="rect">
            <a:avLst/>
          </a:prstGeom>
        </p:spPr>
      </p:pic>
      <p:pic>
        <p:nvPicPr>
          <p:cNvPr id="8" name="Imagem 7" descr="Tela de computador com fundo preto&#10;&#10;O conteúdo gerado por IA pode estar incorreto.">
            <a:extLst>
              <a:ext uri="{FF2B5EF4-FFF2-40B4-BE49-F238E27FC236}">
                <a16:creationId xmlns:a16="http://schemas.microsoft.com/office/drawing/2014/main" id="{92FDD4EB-F1D2-3049-4347-97E9EE608DF2}"/>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6074C18-3CC9-8649-EEA8-103C7C1ABDC5}"/>
              </a:ext>
            </a:extLst>
          </p:cNvPr>
          <p:cNvSpPr>
            <a:spLocks noGrp="1"/>
          </p:cNvSpPr>
          <p:nvPr>
            <p:ph type="subTitle" idx="1"/>
          </p:nvPr>
        </p:nvSpPr>
        <p:spPr>
          <a:xfrm>
            <a:off x="5354256" y="3325633"/>
            <a:ext cx="6025699" cy="1655762"/>
          </a:xfrm>
        </p:spPr>
        <p:txBody>
          <a:bodyPr>
            <a:normAutofit lnSpcReduction="10000"/>
          </a:bodyPr>
          <a:lstStyle/>
          <a:p>
            <a:pPr algn="r">
              <a:lnSpc>
                <a:spcPct val="130000"/>
              </a:lnSpc>
              <a:spcBef>
                <a:spcPts val="0"/>
              </a:spcBef>
            </a:pPr>
            <a:r>
              <a:rPr lang="es-ES" sz="2800" dirty="0">
                <a:latin typeface="Abrade Med" panose="00000500000000000000" pitchFamily="2" charset="0"/>
              </a:rPr>
              <a:t>El </a:t>
            </a:r>
            <a:r>
              <a:rPr lang="es-ES" sz="2800" b="1" dirty="0" err="1">
                <a:solidFill>
                  <a:srgbClr val="C00000"/>
                </a:solidFill>
                <a:latin typeface="Abrade Black" panose="00000900000000000000" pitchFamily="2" charset="0"/>
              </a:rPr>
              <a:t>bullying</a:t>
            </a:r>
            <a:r>
              <a:rPr lang="es-ES" sz="2800" dirty="0">
                <a:latin typeface="Abrade Med" panose="00000500000000000000" pitchFamily="2" charset="0"/>
              </a:rPr>
              <a:t> conlleva una intensa necesidad de humillación. </a:t>
            </a:r>
            <a:r>
              <a:rPr lang="es-ES" sz="2800" dirty="0">
                <a:solidFill>
                  <a:srgbClr val="C00000"/>
                </a:solidFill>
                <a:latin typeface="Abrade Black" panose="00000900000000000000" pitchFamily="2" charset="0"/>
              </a:rPr>
              <a:t>Destruye </a:t>
            </a:r>
            <a:r>
              <a:rPr lang="es-ES" sz="2800" dirty="0">
                <a:latin typeface="Abrade Med" panose="00000500000000000000" pitchFamily="2" charset="0"/>
              </a:rPr>
              <a:t>al individuo”.</a:t>
            </a:r>
            <a:endParaRPr lang="pt-BR" sz="2800" dirty="0">
              <a:latin typeface="Abrade Med" panose="00000500000000000000" pitchFamily="2" charset="0"/>
            </a:endParaRPr>
          </a:p>
        </p:txBody>
      </p:sp>
      <p:sp>
        <p:nvSpPr>
          <p:cNvPr id="4" name="CaixaDeTexto 3">
            <a:extLst>
              <a:ext uri="{FF2B5EF4-FFF2-40B4-BE49-F238E27FC236}">
                <a16:creationId xmlns:a16="http://schemas.microsoft.com/office/drawing/2014/main" id="{47117E73-6BF5-4988-2F37-386C576F84F9}"/>
              </a:ext>
            </a:extLst>
          </p:cNvPr>
          <p:cNvSpPr txBox="1"/>
          <p:nvPr/>
        </p:nvSpPr>
        <p:spPr>
          <a:xfrm>
            <a:off x="9601200" y="5357153"/>
            <a:ext cx="6096000" cy="461665"/>
          </a:xfrm>
          <a:prstGeom prst="rect">
            <a:avLst/>
          </a:prstGeom>
          <a:noFill/>
        </p:spPr>
        <p:txBody>
          <a:bodyPr wrap="square">
            <a:spAutoFit/>
          </a:bodyPr>
          <a:lstStyle/>
          <a:p>
            <a:r>
              <a:rPr lang="pt-BR" sz="2400" b="1" i="1" dirty="0">
                <a:latin typeface="Abadi" panose="020B0604020104020204" pitchFamily="34" charset="0"/>
              </a:rPr>
              <a:t>Eliane Alves</a:t>
            </a:r>
          </a:p>
        </p:txBody>
      </p:sp>
      <p:sp>
        <p:nvSpPr>
          <p:cNvPr id="6" name="CaixaDeTexto 5">
            <a:extLst>
              <a:ext uri="{FF2B5EF4-FFF2-40B4-BE49-F238E27FC236}">
                <a16:creationId xmlns:a16="http://schemas.microsoft.com/office/drawing/2014/main" id="{56DA14BE-35AB-9276-BA36-4088998F6D21}"/>
              </a:ext>
            </a:extLst>
          </p:cNvPr>
          <p:cNvSpPr txBox="1"/>
          <p:nvPr/>
        </p:nvSpPr>
        <p:spPr>
          <a:xfrm>
            <a:off x="5661660" y="5757857"/>
            <a:ext cx="5638800" cy="307777"/>
          </a:xfrm>
          <a:prstGeom prst="rect">
            <a:avLst/>
          </a:prstGeom>
          <a:noFill/>
        </p:spPr>
        <p:txBody>
          <a:bodyPr wrap="square">
            <a:spAutoFit/>
          </a:bodyPr>
          <a:lstStyle/>
          <a:p>
            <a:pPr algn="r"/>
            <a:r>
              <a:rPr lang="pt-BR" sz="1400" i="1" dirty="0">
                <a:latin typeface="Abadi" panose="020B0604020104020204" pitchFamily="34" charset="0"/>
              </a:rPr>
              <a:t>Psicóloga de </a:t>
            </a:r>
            <a:r>
              <a:rPr lang="pt-BR" sz="1400" i="1" dirty="0" err="1">
                <a:latin typeface="Abadi" panose="020B0604020104020204" pitchFamily="34" charset="0"/>
              </a:rPr>
              <a:t>la</a:t>
            </a:r>
            <a:r>
              <a:rPr lang="pt-BR" sz="1400" i="1" dirty="0">
                <a:latin typeface="Abadi" panose="020B0604020104020204" pitchFamily="34" charset="0"/>
              </a:rPr>
              <a:t> </a:t>
            </a:r>
            <a:r>
              <a:rPr lang="pt-BR" sz="1400" i="1" dirty="0" err="1">
                <a:latin typeface="Abadi" panose="020B0604020104020204" pitchFamily="34" charset="0"/>
              </a:rPr>
              <a:t>Universidad</a:t>
            </a:r>
            <a:r>
              <a:rPr lang="pt-BR" sz="1400" i="1" dirty="0">
                <a:latin typeface="Abadi" panose="020B0604020104020204" pitchFamily="34" charset="0"/>
              </a:rPr>
              <a:t> de São Paulo</a:t>
            </a:r>
          </a:p>
        </p:txBody>
      </p:sp>
      <p:sp>
        <p:nvSpPr>
          <p:cNvPr id="2" name="Retângulo 1">
            <a:extLst>
              <a:ext uri="{FF2B5EF4-FFF2-40B4-BE49-F238E27FC236}">
                <a16:creationId xmlns:a16="http://schemas.microsoft.com/office/drawing/2014/main" id="{5A0F6990-0C2C-A7A8-E15D-1D6FC5EBA752}"/>
              </a:ext>
            </a:extLst>
          </p:cNvPr>
          <p:cNvSpPr/>
          <p:nvPr/>
        </p:nvSpPr>
        <p:spPr>
          <a:xfrm>
            <a:off x="6720840" y="5129414"/>
            <a:ext cx="5928360" cy="45719"/>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a:extLst>
              <a:ext uri="{FF2B5EF4-FFF2-40B4-BE49-F238E27FC236}">
                <a16:creationId xmlns:a16="http://schemas.microsoft.com/office/drawing/2014/main" id="{C0F3979F-3A87-FCD7-0E60-07A100696E64}"/>
              </a:ext>
            </a:extLst>
          </p:cNvPr>
          <p:cNvSpPr txBox="1"/>
          <p:nvPr/>
        </p:nvSpPr>
        <p:spPr>
          <a:xfrm>
            <a:off x="10157214" y="1977309"/>
            <a:ext cx="1447800" cy="2646878"/>
          </a:xfrm>
          <a:prstGeom prst="rect">
            <a:avLst/>
          </a:prstGeom>
          <a:noFill/>
        </p:spPr>
        <p:txBody>
          <a:bodyPr wrap="square">
            <a:spAutoFit/>
          </a:bodyPr>
          <a:lstStyle/>
          <a:p>
            <a:r>
              <a:rPr lang="pt-BR" sz="16600" dirty="0">
                <a:solidFill>
                  <a:srgbClr val="C00000"/>
                </a:solidFill>
                <a:latin typeface="Aptos ExtraBold" panose="020F0502020204030204" pitchFamily="34" charset="0"/>
              </a:rPr>
              <a:t>“</a:t>
            </a:r>
          </a:p>
        </p:txBody>
      </p:sp>
      <p:sp>
        <p:nvSpPr>
          <p:cNvPr id="9" name="Retângulo 8">
            <a:extLst>
              <a:ext uri="{FF2B5EF4-FFF2-40B4-BE49-F238E27FC236}">
                <a16:creationId xmlns:a16="http://schemas.microsoft.com/office/drawing/2014/main" id="{96D040AF-F392-4A61-63B9-DD8EBF1B740C}"/>
              </a:ext>
            </a:extLst>
          </p:cNvPr>
          <p:cNvSpPr/>
          <p:nvPr/>
        </p:nvSpPr>
        <p:spPr>
          <a:xfrm rot="5400000" flipH="1">
            <a:off x="8796910" y="1702508"/>
            <a:ext cx="45719" cy="2859097"/>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205FC461-BE1F-1BB3-E2A3-A94D876D9A92}"/>
              </a:ext>
            </a:extLst>
          </p:cNvPr>
          <p:cNvSpPr/>
          <p:nvPr/>
        </p:nvSpPr>
        <p:spPr>
          <a:xfrm rot="5400000">
            <a:off x="6779287" y="4821071"/>
            <a:ext cx="258500" cy="64191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a:extLst>
              <a:ext uri="{FF2B5EF4-FFF2-40B4-BE49-F238E27FC236}">
                <a16:creationId xmlns:a16="http://schemas.microsoft.com/office/drawing/2014/main" id="{0C49B903-F1CB-ECD0-CA99-11A78EE85A5F}"/>
              </a:ext>
            </a:extLst>
          </p:cNvPr>
          <p:cNvSpPr/>
          <p:nvPr/>
        </p:nvSpPr>
        <p:spPr>
          <a:xfrm>
            <a:off x="7961849" y="2617599"/>
            <a:ext cx="191551" cy="64191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1" name="Imagem 10" descr="Texto&#10;&#10;O conteúdo gerado por IA pode estar incorreto.">
            <a:extLst>
              <a:ext uri="{FF2B5EF4-FFF2-40B4-BE49-F238E27FC236}">
                <a16:creationId xmlns:a16="http://schemas.microsoft.com/office/drawing/2014/main" id="{B393C716-E330-B6CE-5046-39091580258E}"/>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28342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93688-589D-83C0-D1CE-34786B83255E}"/>
            </a:ext>
          </a:extLst>
        </p:cNvPr>
        <p:cNvGrpSpPr/>
        <p:nvPr/>
      </p:nvGrpSpPr>
      <p:grpSpPr>
        <a:xfrm>
          <a:off x="0" y="0"/>
          <a:ext cx="0" cy="0"/>
          <a:chOff x="0" y="0"/>
          <a:chExt cx="0" cy="0"/>
        </a:xfrm>
      </p:grpSpPr>
      <p:pic>
        <p:nvPicPr>
          <p:cNvPr id="4" name="Imagem 3" descr="Mulher de chapéu&#10;&#10;O conteúdo gerado por IA pode estar incorreto.">
            <a:extLst>
              <a:ext uri="{FF2B5EF4-FFF2-40B4-BE49-F238E27FC236}">
                <a16:creationId xmlns:a16="http://schemas.microsoft.com/office/drawing/2014/main" id="{9A21F0B3-BF96-7CA8-4386-E564399CB8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Imagem 6" descr="Tela de computador com fundo preto&#10;&#10;O conteúdo gerado por IA pode estar incorreto.">
            <a:extLst>
              <a:ext uri="{FF2B5EF4-FFF2-40B4-BE49-F238E27FC236}">
                <a16:creationId xmlns:a16="http://schemas.microsoft.com/office/drawing/2014/main" id="{753F31DB-8A75-C64C-8DF6-A5A5FD84EFA8}"/>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0FB52DA-3C8F-CB79-AA91-FE76F344E54B}"/>
              </a:ext>
            </a:extLst>
          </p:cNvPr>
          <p:cNvSpPr>
            <a:spLocks noGrp="1"/>
          </p:cNvSpPr>
          <p:nvPr>
            <p:ph type="subTitle" idx="1"/>
          </p:nvPr>
        </p:nvSpPr>
        <p:spPr>
          <a:xfrm>
            <a:off x="862043" y="2883413"/>
            <a:ext cx="5869858" cy="1200036"/>
          </a:xfrm>
        </p:spPr>
        <p:txBody>
          <a:bodyPr>
            <a:normAutofit/>
          </a:bodyPr>
          <a:lstStyle/>
          <a:p>
            <a:r>
              <a:rPr lang="pt-BR" sz="6000" dirty="0">
                <a:solidFill>
                  <a:schemeClr val="bg1"/>
                </a:solidFill>
                <a:latin typeface="Century Gothic" panose="020B0502020202020204" pitchFamily="34" charset="0"/>
              </a:rPr>
              <a:t> E INVISIBILIDAD</a:t>
            </a:r>
          </a:p>
        </p:txBody>
      </p:sp>
      <p:sp>
        <p:nvSpPr>
          <p:cNvPr id="6" name="CaixaDeTexto 5">
            <a:extLst>
              <a:ext uri="{FF2B5EF4-FFF2-40B4-BE49-F238E27FC236}">
                <a16:creationId xmlns:a16="http://schemas.microsoft.com/office/drawing/2014/main" id="{FCE03E81-A77F-577F-07CA-DAA0D0DE47D0}"/>
              </a:ext>
            </a:extLst>
          </p:cNvPr>
          <p:cNvSpPr txBox="1"/>
          <p:nvPr/>
        </p:nvSpPr>
        <p:spPr>
          <a:xfrm>
            <a:off x="862043" y="1348613"/>
            <a:ext cx="6438298" cy="1862048"/>
          </a:xfrm>
          <a:prstGeom prst="rect">
            <a:avLst/>
          </a:prstGeom>
          <a:noFill/>
        </p:spPr>
        <p:txBody>
          <a:bodyPr wrap="square">
            <a:spAutoFit/>
          </a:bodyPr>
          <a:lstStyle/>
          <a:p>
            <a:r>
              <a:rPr lang="pt-BR" sz="11500" dirty="0">
                <a:solidFill>
                  <a:srgbClr val="99FF33"/>
                </a:solidFill>
                <a:latin typeface="Bebas Neue" panose="020B0606020202050201" pitchFamily="34" charset="0"/>
              </a:rPr>
              <a:t>FRUSTRACIÓN</a:t>
            </a:r>
          </a:p>
        </p:txBody>
      </p:sp>
      <p:sp>
        <p:nvSpPr>
          <p:cNvPr id="2" name="Retângulo 1">
            <a:extLst>
              <a:ext uri="{FF2B5EF4-FFF2-40B4-BE49-F238E27FC236}">
                <a16:creationId xmlns:a16="http://schemas.microsoft.com/office/drawing/2014/main" id="{3154B3C6-EAC3-BE39-013B-6F954F0AF1C9}"/>
              </a:ext>
            </a:extLst>
          </p:cNvPr>
          <p:cNvSpPr/>
          <p:nvPr/>
        </p:nvSpPr>
        <p:spPr>
          <a:xfrm rot="5400000">
            <a:off x="2937292" y="1492955"/>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a:extLst>
              <a:ext uri="{FF2B5EF4-FFF2-40B4-BE49-F238E27FC236}">
                <a16:creationId xmlns:a16="http://schemas.microsoft.com/office/drawing/2014/main" id="{91100796-65B5-C9C2-14CA-5A8550B6EF70}"/>
              </a:ext>
            </a:extLst>
          </p:cNvPr>
          <p:cNvSpPr/>
          <p:nvPr/>
        </p:nvSpPr>
        <p:spPr>
          <a:xfrm>
            <a:off x="4960427" y="3929283"/>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6500B6D4-0F2F-51CE-FAFE-9A61A582FEF3}"/>
              </a:ext>
            </a:extLst>
          </p:cNvPr>
          <p:cNvSpPr/>
          <p:nvPr/>
        </p:nvSpPr>
        <p:spPr>
          <a:xfrm>
            <a:off x="11420963" y="4456144"/>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BB591D06-F6F3-D170-0999-FEDE77EE0654}"/>
              </a:ext>
            </a:extLst>
          </p:cNvPr>
          <p:cNvSpPr/>
          <p:nvPr/>
        </p:nvSpPr>
        <p:spPr>
          <a:xfrm rot="5215496">
            <a:off x="11247562" y="5940876"/>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3B4A0428-D48E-382D-9D8E-5C2DECED5981}"/>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4010819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743E4-A52C-6874-8A75-4416F35124CB}"/>
            </a:ext>
          </a:extLst>
        </p:cNvPr>
        <p:cNvGrpSpPr/>
        <p:nvPr/>
      </p:nvGrpSpPr>
      <p:grpSpPr>
        <a:xfrm>
          <a:off x="0" y="0"/>
          <a:ext cx="0" cy="0"/>
          <a:chOff x="0" y="0"/>
          <a:chExt cx="0" cy="0"/>
        </a:xfrm>
      </p:grpSpPr>
      <p:pic>
        <p:nvPicPr>
          <p:cNvPr id="4" name="Imagem 3" descr="Desenho de rosto de pessoa&#10;&#10;O conteúdo gerado por IA pode estar incorreto.">
            <a:extLst>
              <a:ext uri="{FF2B5EF4-FFF2-40B4-BE49-F238E27FC236}">
                <a16:creationId xmlns:a16="http://schemas.microsoft.com/office/drawing/2014/main" id="{0E5400C9-C966-D896-5C8A-F052FCE0CB61}"/>
              </a:ext>
            </a:extLst>
          </p:cNvPr>
          <p:cNvPicPr>
            <a:picLocks noChangeAspect="1"/>
          </p:cNvPicPr>
          <p:nvPr/>
        </p:nvPicPr>
        <p:blipFill>
          <a:blip r:embed="rId3"/>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B5FDA944-3E25-6C35-4781-48BF5BFE5119}"/>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A54D84CE-9483-1930-C0FE-8BBBDB29E82B}"/>
              </a:ext>
            </a:extLst>
          </p:cNvPr>
          <p:cNvSpPr>
            <a:spLocks noGrp="1"/>
          </p:cNvSpPr>
          <p:nvPr>
            <p:ph type="subTitle" idx="1"/>
          </p:nvPr>
        </p:nvSpPr>
        <p:spPr>
          <a:xfrm>
            <a:off x="618740" y="1597954"/>
            <a:ext cx="7191314" cy="4329644"/>
          </a:xfrm>
        </p:spPr>
        <p:txBody>
          <a:bodyPr>
            <a:normAutofit/>
          </a:bodyPr>
          <a:lstStyle/>
          <a:p>
            <a:pPr>
              <a:lnSpc>
                <a:spcPct val="130000"/>
              </a:lnSpc>
            </a:pPr>
            <a:r>
              <a:rPr lang="es-ES" sz="3600" dirty="0"/>
              <a:t>Este tipo de violencia puede llevar a </a:t>
            </a:r>
            <a:r>
              <a:rPr lang="es-ES" sz="3600" b="1" dirty="0">
                <a:solidFill>
                  <a:srgbClr val="C00000"/>
                </a:solidFill>
              </a:rPr>
              <a:t>trastornos de ansiedad </a:t>
            </a:r>
            <a:r>
              <a:rPr lang="es-ES" sz="3600" dirty="0"/>
              <a:t>en la adolescencia, además de depresión e ideas suicidas, tanto para la víctima como para el agresor.</a:t>
            </a:r>
            <a:endParaRPr lang="pt-BR" sz="3600" dirty="0"/>
          </a:p>
        </p:txBody>
      </p:sp>
      <p:sp>
        <p:nvSpPr>
          <p:cNvPr id="5" name="Retângulo 4">
            <a:extLst>
              <a:ext uri="{FF2B5EF4-FFF2-40B4-BE49-F238E27FC236}">
                <a16:creationId xmlns:a16="http://schemas.microsoft.com/office/drawing/2014/main" id="{A1BF4CFD-557D-B0AB-A073-D55CFFAA1B97}"/>
              </a:ext>
            </a:extLst>
          </p:cNvPr>
          <p:cNvSpPr/>
          <p:nvPr/>
        </p:nvSpPr>
        <p:spPr>
          <a:xfrm rot="5400000">
            <a:off x="2621110" y="2937164"/>
            <a:ext cx="49827" cy="5292047"/>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69751972-E167-EB96-1F7A-5DF70E0717C9}"/>
              </a:ext>
            </a:extLst>
          </p:cNvPr>
          <p:cNvSpPr/>
          <p:nvPr/>
        </p:nvSpPr>
        <p:spPr>
          <a:xfrm>
            <a:off x="4759460" y="5343935"/>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51F5009A-12D0-438F-3C7F-7411D25F562C}"/>
              </a:ext>
            </a:extLst>
          </p:cNvPr>
          <p:cNvSpPr/>
          <p:nvPr/>
        </p:nvSpPr>
        <p:spPr>
          <a:xfrm>
            <a:off x="11515086" y="-306648"/>
            <a:ext cx="45719" cy="2947396"/>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BF1C6BF8-6AFD-8222-8F7C-AFFF229898DA}"/>
              </a:ext>
            </a:extLst>
          </p:cNvPr>
          <p:cNvSpPr/>
          <p:nvPr/>
        </p:nvSpPr>
        <p:spPr>
          <a:xfrm rot="10800000">
            <a:off x="11442169" y="1597954"/>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75F0F123-F5D5-BCFF-9606-713DC784E0A9}"/>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17698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4FF9C-644C-34BD-D52A-387CB03D9C7C}"/>
            </a:ext>
          </a:extLst>
        </p:cNvPr>
        <p:cNvGrpSpPr/>
        <p:nvPr/>
      </p:nvGrpSpPr>
      <p:grpSpPr>
        <a:xfrm>
          <a:off x="0" y="0"/>
          <a:ext cx="0" cy="0"/>
          <a:chOff x="0" y="0"/>
          <a:chExt cx="0" cy="0"/>
        </a:xfrm>
      </p:grpSpPr>
      <p:pic>
        <p:nvPicPr>
          <p:cNvPr id="4" name="Imagem 3" descr="Pessoa com as mãos&#10;&#10;O conteúdo gerado por IA pode estar incorreto.">
            <a:extLst>
              <a:ext uri="{FF2B5EF4-FFF2-40B4-BE49-F238E27FC236}">
                <a16:creationId xmlns:a16="http://schemas.microsoft.com/office/drawing/2014/main" id="{33ABB68E-4D9F-A403-A7A8-DE7BFD05303C}"/>
              </a:ext>
            </a:extLst>
          </p:cNvPr>
          <p:cNvPicPr>
            <a:picLocks noChangeAspect="1"/>
          </p:cNvPicPr>
          <p:nvPr/>
        </p:nvPicPr>
        <p:blipFill>
          <a:blip r:embed="rId3"/>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B846D569-E985-0C20-60BB-2499DA860077}"/>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570B9A7C-3FBF-49EE-4983-F5C5FB38D6CF}"/>
              </a:ext>
            </a:extLst>
          </p:cNvPr>
          <p:cNvSpPr>
            <a:spLocks noGrp="1"/>
          </p:cNvSpPr>
          <p:nvPr>
            <p:ph type="subTitle" idx="1"/>
          </p:nvPr>
        </p:nvSpPr>
        <p:spPr>
          <a:xfrm>
            <a:off x="753642" y="2302497"/>
            <a:ext cx="6326077" cy="4691963"/>
          </a:xfrm>
        </p:spPr>
        <p:txBody>
          <a:bodyPr>
            <a:normAutofit/>
          </a:bodyPr>
          <a:lstStyle/>
          <a:p>
            <a:pPr>
              <a:lnSpc>
                <a:spcPct val="120000"/>
              </a:lnSpc>
            </a:pPr>
            <a:r>
              <a:rPr lang="es-ES" sz="4000" dirty="0"/>
              <a:t>es la tercera mayor causa de muerte en los jóvenes en el continente americano. </a:t>
            </a:r>
            <a:endParaRPr lang="pt-BR" sz="4000" dirty="0"/>
          </a:p>
        </p:txBody>
      </p:sp>
      <p:sp>
        <p:nvSpPr>
          <p:cNvPr id="5" name="CaixaDeTexto 4">
            <a:extLst>
              <a:ext uri="{FF2B5EF4-FFF2-40B4-BE49-F238E27FC236}">
                <a16:creationId xmlns:a16="http://schemas.microsoft.com/office/drawing/2014/main" id="{B6639FE8-7033-916B-4069-39FE29BBF6A7}"/>
              </a:ext>
            </a:extLst>
          </p:cNvPr>
          <p:cNvSpPr txBox="1"/>
          <p:nvPr/>
        </p:nvSpPr>
        <p:spPr>
          <a:xfrm>
            <a:off x="1391757" y="936846"/>
            <a:ext cx="6096000" cy="1862048"/>
          </a:xfrm>
          <a:prstGeom prst="rect">
            <a:avLst/>
          </a:prstGeom>
          <a:noFill/>
        </p:spPr>
        <p:txBody>
          <a:bodyPr wrap="square">
            <a:spAutoFit/>
          </a:bodyPr>
          <a:lstStyle/>
          <a:p>
            <a:r>
              <a:rPr lang="pt-BR" sz="11500" dirty="0" err="1">
                <a:solidFill>
                  <a:srgbClr val="C00000"/>
                </a:solidFill>
                <a:latin typeface="Bebas Neue" panose="020B0606020202050201" pitchFamily="34" charset="0"/>
              </a:rPr>
              <a:t>el</a:t>
            </a:r>
            <a:r>
              <a:rPr lang="pt-BR" sz="11500" dirty="0">
                <a:solidFill>
                  <a:srgbClr val="C00000"/>
                </a:solidFill>
                <a:latin typeface="Bebas Neue" panose="020B0606020202050201" pitchFamily="34" charset="0"/>
              </a:rPr>
              <a:t> </a:t>
            </a:r>
            <a:r>
              <a:rPr lang="pt-BR" sz="11500" dirty="0" err="1">
                <a:solidFill>
                  <a:srgbClr val="C00000"/>
                </a:solidFill>
                <a:latin typeface="Bebas Neue" panose="020B0606020202050201" pitchFamily="34" charset="0"/>
              </a:rPr>
              <a:t>suicidio</a:t>
            </a:r>
            <a:endParaRPr lang="pt-BR" sz="11500" dirty="0">
              <a:solidFill>
                <a:srgbClr val="C00000"/>
              </a:solidFill>
              <a:latin typeface="Bebas Neue" panose="020B0606020202050201" pitchFamily="34" charset="0"/>
            </a:endParaRPr>
          </a:p>
        </p:txBody>
      </p:sp>
      <p:sp>
        <p:nvSpPr>
          <p:cNvPr id="2" name="Retângulo 1">
            <a:extLst>
              <a:ext uri="{FF2B5EF4-FFF2-40B4-BE49-F238E27FC236}">
                <a16:creationId xmlns:a16="http://schemas.microsoft.com/office/drawing/2014/main" id="{AECDE7D5-A060-20CA-36A5-151E08B9BBD9}"/>
              </a:ext>
            </a:extLst>
          </p:cNvPr>
          <p:cNvSpPr/>
          <p:nvPr/>
        </p:nvSpPr>
        <p:spPr>
          <a:xfrm rot="5400000">
            <a:off x="1648432" y="-1776714"/>
            <a:ext cx="49827" cy="529204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2F3380A3-0FFF-89D0-A224-BA9A1E4FB92D}"/>
              </a:ext>
            </a:extLst>
          </p:cNvPr>
          <p:cNvSpPr/>
          <p:nvPr/>
        </p:nvSpPr>
        <p:spPr>
          <a:xfrm rot="5400000">
            <a:off x="3641978" y="573267"/>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66D99A82-3F55-80BC-7160-A98F30206AF6}"/>
              </a:ext>
            </a:extLst>
          </p:cNvPr>
          <p:cNvSpPr/>
          <p:nvPr/>
        </p:nvSpPr>
        <p:spPr>
          <a:xfrm>
            <a:off x="5469534" y="4648478"/>
            <a:ext cx="45719" cy="294739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5832CECB-E9C5-D5BA-9F3A-A23C3226C11B}"/>
              </a:ext>
            </a:extLst>
          </p:cNvPr>
          <p:cNvSpPr/>
          <p:nvPr/>
        </p:nvSpPr>
        <p:spPr>
          <a:xfrm rot="5400000">
            <a:off x="5260181" y="4798859"/>
            <a:ext cx="191551" cy="641913"/>
          </a:xfrm>
          <a:prstGeom prst="rect">
            <a:avLst/>
          </a:prstGeom>
          <a:solidFill>
            <a:schemeClr val="tx1">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E1CA942A-930B-5792-5FC7-E7E932215CBF}"/>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41866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5609D-6565-C56C-7899-EDB50A0C53A1}"/>
            </a:ext>
          </a:extLst>
        </p:cNvPr>
        <p:cNvGrpSpPr/>
        <p:nvPr/>
      </p:nvGrpSpPr>
      <p:grpSpPr>
        <a:xfrm>
          <a:off x="0" y="0"/>
          <a:ext cx="0" cy="0"/>
          <a:chOff x="0" y="0"/>
          <a:chExt cx="0" cy="0"/>
        </a:xfrm>
      </p:grpSpPr>
      <p:pic>
        <p:nvPicPr>
          <p:cNvPr id="5" name="Imagem 4" descr="Menino de camisa vermelha&#10;&#10;O conteúdo gerado por IA pode estar incorreto.">
            <a:extLst>
              <a:ext uri="{FF2B5EF4-FFF2-40B4-BE49-F238E27FC236}">
                <a16:creationId xmlns:a16="http://schemas.microsoft.com/office/drawing/2014/main" id="{5081245C-D8A5-E22C-81BC-E6D2989D187A}"/>
              </a:ext>
            </a:extLst>
          </p:cNvPr>
          <p:cNvPicPr>
            <a:picLocks noChangeAspect="1"/>
          </p:cNvPicPr>
          <p:nvPr/>
        </p:nvPicPr>
        <p:blipFill>
          <a:blip r:embed="rId3"/>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1D559315-7E1A-B5C1-5FF8-5AE537F150D2}"/>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6E27ED0E-1D2C-7A43-238E-2A1AE3BC0F67}"/>
              </a:ext>
            </a:extLst>
          </p:cNvPr>
          <p:cNvSpPr>
            <a:spLocks noGrp="1"/>
          </p:cNvSpPr>
          <p:nvPr>
            <p:ph type="subTitle" idx="1"/>
          </p:nvPr>
        </p:nvSpPr>
        <p:spPr>
          <a:xfrm>
            <a:off x="4759151" y="2474381"/>
            <a:ext cx="6377592" cy="3786904"/>
          </a:xfrm>
        </p:spPr>
        <p:txBody>
          <a:bodyPr vert="horz" lIns="91440" tIns="45720" rIns="91440" bIns="45720" rtlCol="0" anchor="t">
            <a:normAutofit/>
          </a:bodyPr>
          <a:lstStyle/>
          <a:p>
            <a:pPr>
              <a:lnSpc>
                <a:spcPct val="130000"/>
              </a:lnSpc>
            </a:pPr>
            <a:r>
              <a:rPr lang="es-ES" sz="3200" dirty="0">
                <a:latin typeface="Abadi"/>
              </a:rPr>
              <a:t>a pantallas y redes sociales, vuelve a los niños y adolescentes, más ansiosos e intolerantes a la frustración y al aburrimiento.</a:t>
            </a:r>
            <a:endParaRPr lang="pt-BR" sz="3200" dirty="0">
              <a:latin typeface="Abadi"/>
            </a:endParaRPr>
          </a:p>
        </p:txBody>
      </p:sp>
      <p:sp>
        <p:nvSpPr>
          <p:cNvPr id="4" name="CaixaDeTexto 3">
            <a:extLst>
              <a:ext uri="{FF2B5EF4-FFF2-40B4-BE49-F238E27FC236}">
                <a16:creationId xmlns:a16="http://schemas.microsoft.com/office/drawing/2014/main" id="{F9336D42-7905-E195-34F0-4803D4EEE855}"/>
              </a:ext>
            </a:extLst>
          </p:cNvPr>
          <p:cNvSpPr txBox="1"/>
          <p:nvPr/>
        </p:nvSpPr>
        <p:spPr>
          <a:xfrm>
            <a:off x="4681285" y="1834914"/>
            <a:ext cx="6764102" cy="923330"/>
          </a:xfrm>
          <a:prstGeom prst="rect">
            <a:avLst/>
          </a:prstGeom>
          <a:noFill/>
        </p:spPr>
        <p:txBody>
          <a:bodyPr wrap="square">
            <a:spAutoFit/>
          </a:bodyPr>
          <a:lstStyle/>
          <a:p>
            <a:r>
              <a:rPr lang="pt-BR" sz="5400" dirty="0" err="1">
                <a:solidFill>
                  <a:srgbClr val="0070C0"/>
                </a:solidFill>
                <a:latin typeface="Bebas Neue" panose="020B0606020202050201" pitchFamily="34" charset="0"/>
              </a:rPr>
              <a:t>la</a:t>
            </a:r>
            <a:r>
              <a:rPr lang="pt-BR" sz="5400" dirty="0">
                <a:solidFill>
                  <a:srgbClr val="0070C0"/>
                </a:solidFill>
                <a:latin typeface="Bebas Neue" panose="020B0606020202050201" pitchFamily="34" charset="0"/>
              </a:rPr>
              <a:t> </a:t>
            </a:r>
            <a:r>
              <a:rPr lang="pt-BR" sz="5400" dirty="0" err="1">
                <a:solidFill>
                  <a:srgbClr val="0070C0"/>
                </a:solidFill>
                <a:latin typeface="Bebas Neue" panose="020B0606020202050201" pitchFamily="34" charset="0"/>
              </a:rPr>
              <a:t>exposición</a:t>
            </a:r>
            <a:r>
              <a:rPr lang="pt-BR" sz="5400" dirty="0">
                <a:solidFill>
                  <a:srgbClr val="0070C0"/>
                </a:solidFill>
                <a:latin typeface="Bebas Neue" panose="020B0606020202050201" pitchFamily="34" charset="0"/>
              </a:rPr>
              <a:t> </a:t>
            </a:r>
            <a:r>
              <a:rPr lang="pt-BR" sz="5400" dirty="0" err="1">
                <a:solidFill>
                  <a:srgbClr val="0070C0"/>
                </a:solidFill>
                <a:latin typeface="Bebas Neue" panose="020B0606020202050201" pitchFamily="34" charset="0"/>
              </a:rPr>
              <a:t>desenfrenada</a:t>
            </a:r>
            <a:endParaRPr lang="pt-BR" sz="5400" dirty="0">
              <a:solidFill>
                <a:srgbClr val="0070C0"/>
              </a:solidFill>
              <a:latin typeface="Bebas Neue" panose="020B0606020202050201" pitchFamily="34" charset="0"/>
            </a:endParaRPr>
          </a:p>
        </p:txBody>
      </p:sp>
      <p:sp>
        <p:nvSpPr>
          <p:cNvPr id="2" name="Retângulo 1">
            <a:extLst>
              <a:ext uri="{FF2B5EF4-FFF2-40B4-BE49-F238E27FC236}">
                <a16:creationId xmlns:a16="http://schemas.microsoft.com/office/drawing/2014/main" id="{54A0DE6D-E3CF-F101-336B-558195E9B718}"/>
              </a:ext>
            </a:extLst>
          </p:cNvPr>
          <p:cNvSpPr/>
          <p:nvPr/>
        </p:nvSpPr>
        <p:spPr>
          <a:xfrm rot="5400000">
            <a:off x="8975207" y="-1148875"/>
            <a:ext cx="49827" cy="5292047"/>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A5DC67CF-2872-748E-F4C5-EECBBA1D39FE}"/>
              </a:ext>
            </a:extLst>
          </p:cNvPr>
          <p:cNvSpPr/>
          <p:nvPr/>
        </p:nvSpPr>
        <p:spPr>
          <a:xfrm>
            <a:off x="10993632" y="1045666"/>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1155255F-816B-4BBE-E180-F9AF17D831F9}"/>
              </a:ext>
            </a:extLst>
          </p:cNvPr>
          <p:cNvSpPr/>
          <p:nvPr/>
        </p:nvSpPr>
        <p:spPr>
          <a:xfrm>
            <a:off x="530711" y="4314586"/>
            <a:ext cx="45719" cy="2947396"/>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A311DD45-59F9-9395-760A-026086DFB59F}"/>
              </a:ext>
            </a:extLst>
          </p:cNvPr>
          <p:cNvSpPr/>
          <p:nvPr/>
        </p:nvSpPr>
        <p:spPr>
          <a:xfrm rot="10800000">
            <a:off x="457794" y="4572648"/>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1" name="Imagem 10" descr="Texto&#10;&#10;O conteúdo gerado por IA pode estar incorreto.">
            <a:extLst>
              <a:ext uri="{FF2B5EF4-FFF2-40B4-BE49-F238E27FC236}">
                <a16:creationId xmlns:a16="http://schemas.microsoft.com/office/drawing/2014/main" id="{31ED2B8F-3439-B837-7178-019BD28AB969}"/>
              </a:ext>
            </a:extLst>
          </p:cNvPr>
          <p:cNvPicPr>
            <a:picLocks noChangeAspect="1"/>
          </p:cNvPicPr>
          <p:nvPr/>
        </p:nvPicPr>
        <p:blipFill>
          <a:blip r:embed="rId5"/>
          <a:srcRect l="16295" t="25037" r="15244" b="47527"/>
          <a:stretch/>
        </p:blipFill>
        <p:spPr>
          <a:xfrm>
            <a:off x="259249" y="251129"/>
            <a:ext cx="780192" cy="405328"/>
          </a:xfrm>
          <a:prstGeom prst="rect">
            <a:avLst/>
          </a:prstGeom>
        </p:spPr>
      </p:pic>
    </p:spTree>
    <p:extLst>
      <p:ext uri="{BB962C8B-B14F-4D97-AF65-F5344CB8AC3E}">
        <p14:creationId xmlns:p14="http://schemas.microsoft.com/office/powerpoint/2010/main" val="3425348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2FCEF-F878-AA60-F809-13FC7FE46B97}"/>
            </a:ext>
          </a:extLst>
        </p:cNvPr>
        <p:cNvGrpSpPr/>
        <p:nvPr/>
      </p:nvGrpSpPr>
      <p:grpSpPr>
        <a:xfrm>
          <a:off x="0" y="0"/>
          <a:ext cx="0" cy="0"/>
          <a:chOff x="0" y="0"/>
          <a:chExt cx="0" cy="0"/>
        </a:xfrm>
      </p:grpSpPr>
      <p:pic>
        <p:nvPicPr>
          <p:cNvPr id="5" name="Imagem 4" descr="Uma imagem contendo pessoa, comendo, no interior, homem&#10;&#10;O conteúdo gerado por IA pode estar incorreto.">
            <a:extLst>
              <a:ext uri="{FF2B5EF4-FFF2-40B4-BE49-F238E27FC236}">
                <a16:creationId xmlns:a16="http://schemas.microsoft.com/office/drawing/2014/main" id="{A26A57FF-5438-7900-8FF3-1014061AFC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0A0F1553-A611-D11A-8D50-ABA538D17A44}"/>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3" name="Subtítulo 2">
            <a:extLst>
              <a:ext uri="{FF2B5EF4-FFF2-40B4-BE49-F238E27FC236}">
                <a16:creationId xmlns:a16="http://schemas.microsoft.com/office/drawing/2014/main" id="{5672A501-8AB6-8DB2-1D6C-3EAC9C07B708}"/>
              </a:ext>
            </a:extLst>
          </p:cNvPr>
          <p:cNvSpPr>
            <a:spLocks noGrp="1"/>
          </p:cNvSpPr>
          <p:nvPr>
            <p:ph type="subTitle" idx="1"/>
          </p:nvPr>
        </p:nvSpPr>
        <p:spPr>
          <a:xfrm>
            <a:off x="5943737" y="1034923"/>
            <a:ext cx="5533677" cy="4922529"/>
          </a:xfrm>
        </p:spPr>
        <p:txBody>
          <a:bodyPr>
            <a:normAutofit fontScale="92500" lnSpcReduction="10000"/>
          </a:bodyPr>
          <a:lstStyle/>
          <a:p>
            <a:pPr algn="r">
              <a:lnSpc>
                <a:spcPct val="130000"/>
              </a:lnSpc>
            </a:pPr>
            <a:r>
              <a:rPr lang="es-ES" sz="2800" dirty="0"/>
              <a:t>Si en el celular es fácil descartar un contenido que no agrada, en la vida real no es tan simple. Entonces surgen las consecuencias en el mundo físico, en el cual la paciencia se agota con facilidad y se manifiesta en violencia, intolerancia, dificultad de construir relaciones sociales, bajo rendimiento escolar y baja autoestima, entre otros problemas.</a:t>
            </a:r>
            <a:endParaRPr lang="pt-BR" sz="2800" dirty="0"/>
          </a:p>
        </p:txBody>
      </p:sp>
      <p:sp>
        <p:nvSpPr>
          <p:cNvPr id="2" name="Retângulo 1">
            <a:extLst>
              <a:ext uri="{FF2B5EF4-FFF2-40B4-BE49-F238E27FC236}">
                <a16:creationId xmlns:a16="http://schemas.microsoft.com/office/drawing/2014/main" id="{245D884D-8F07-2F02-725F-04809AF22792}"/>
              </a:ext>
            </a:extLst>
          </p:cNvPr>
          <p:cNvSpPr/>
          <p:nvPr/>
        </p:nvSpPr>
        <p:spPr>
          <a:xfrm rot="5400000">
            <a:off x="11105201" y="-1872115"/>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a:extLst>
              <a:ext uri="{FF2B5EF4-FFF2-40B4-BE49-F238E27FC236}">
                <a16:creationId xmlns:a16="http://schemas.microsoft.com/office/drawing/2014/main" id="{F2A9CA36-1D5E-F66D-8EAA-AD537AB3A2B0}"/>
              </a:ext>
            </a:extLst>
          </p:cNvPr>
          <p:cNvSpPr/>
          <p:nvPr/>
        </p:nvSpPr>
        <p:spPr>
          <a:xfrm rot="16200000">
            <a:off x="8581326" y="477865"/>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EF229878-6FD8-D613-E028-9D65D675F91E}"/>
              </a:ext>
            </a:extLst>
          </p:cNvPr>
          <p:cNvSpPr/>
          <p:nvPr/>
        </p:nvSpPr>
        <p:spPr>
          <a:xfrm>
            <a:off x="600159" y="533688"/>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17C9CA1E-875A-DC31-A193-0516EF0FDC46}"/>
              </a:ext>
            </a:extLst>
          </p:cNvPr>
          <p:cNvSpPr/>
          <p:nvPr/>
        </p:nvSpPr>
        <p:spPr>
          <a:xfrm rot="10800000">
            <a:off x="550102" y="2408182"/>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A578E33C-DFDB-D6CD-1625-57E196793807}"/>
              </a:ext>
            </a:extLst>
          </p:cNvPr>
          <p:cNvPicPr>
            <a:picLocks noChangeAspect="1"/>
          </p:cNvPicPr>
          <p:nvPr/>
        </p:nvPicPr>
        <p:blipFill>
          <a:blip r:embed="rId5"/>
          <a:srcRect l="16295" t="25037" r="15244" b="47527"/>
          <a:stretch/>
        </p:blipFill>
        <p:spPr>
          <a:xfrm>
            <a:off x="255782" y="6250008"/>
            <a:ext cx="780192" cy="405328"/>
          </a:xfrm>
          <a:prstGeom prst="rect">
            <a:avLst/>
          </a:prstGeom>
        </p:spPr>
      </p:pic>
    </p:spTree>
    <p:extLst>
      <p:ext uri="{BB962C8B-B14F-4D97-AF65-F5344CB8AC3E}">
        <p14:creationId xmlns:p14="http://schemas.microsoft.com/office/powerpoint/2010/main" val="246659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7CD58-96EB-5A51-9C4C-85E5DFDAD054}"/>
            </a:ext>
          </a:extLst>
        </p:cNvPr>
        <p:cNvGrpSpPr/>
        <p:nvPr/>
      </p:nvGrpSpPr>
      <p:grpSpPr>
        <a:xfrm>
          <a:off x="0" y="0"/>
          <a:ext cx="0" cy="0"/>
          <a:chOff x="0" y="0"/>
          <a:chExt cx="0" cy="0"/>
        </a:xfrm>
      </p:grpSpPr>
      <p:pic>
        <p:nvPicPr>
          <p:cNvPr id="4" name="Imagem 3" descr="Pessoa posando para foto em local escuro&#10;&#10;O conteúdo gerado por IA pode estar incorreto.">
            <a:extLst>
              <a:ext uri="{FF2B5EF4-FFF2-40B4-BE49-F238E27FC236}">
                <a16:creationId xmlns:a16="http://schemas.microsoft.com/office/drawing/2014/main" id="{2735F6F0-198C-F838-424E-7E2D11341277}"/>
              </a:ext>
            </a:extLst>
          </p:cNvPr>
          <p:cNvPicPr>
            <a:picLocks noChangeAspect="1"/>
          </p:cNvPicPr>
          <p:nvPr/>
        </p:nvPicPr>
        <p:blipFill>
          <a:blip r:embed="rId3"/>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D9C82429-F734-8713-6A3B-C414F8D40962}"/>
              </a:ext>
            </a:extLst>
          </p:cNvPr>
          <p:cNvPicPr>
            <a:picLocks noChangeAspect="1"/>
          </p:cNvPicPr>
          <p:nvPr/>
        </p:nvPicPr>
        <p:blipFill>
          <a:blip r:embed="rId4">
            <a:alphaModFix amt="5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820CA4D9-DFE1-A325-1199-49027478A015}"/>
              </a:ext>
            </a:extLst>
          </p:cNvPr>
          <p:cNvSpPr>
            <a:spLocks noGrp="1"/>
          </p:cNvSpPr>
          <p:nvPr>
            <p:ph type="subTitle" idx="1"/>
          </p:nvPr>
        </p:nvSpPr>
        <p:spPr>
          <a:xfrm>
            <a:off x="4244852" y="2822023"/>
            <a:ext cx="7440398" cy="2333240"/>
          </a:xfrm>
        </p:spPr>
        <p:txBody>
          <a:bodyPr vert="horz" lIns="91440" tIns="45720" rIns="91440" bIns="45720" rtlCol="0" anchor="t">
            <a:normAutofit fontScale="85000" lnSpcReduction="10000"/>
          </a:bodyPr>
          <a:lstStyle/>
          <a:p>
            <a:pPr>
              <a:lnSpc>
                <a:spcPct val="130000"/>
              </a:lnSpc>
            </a:pPr>
            <a:r>
              <a:rPr lang="es-ES" sz="3200" dirty="0">
                <a:solidFill>
                  <a:schemeClr val="bg1"/>
                </a:solidFill>
                <a:latin typeface="Abadi"/>
              </a:rPr>
              <a:t>para educar a una generación emocionalmente más saludable y segura, tanto en la vida online como offline es compartida entre padres, escuelas y gobiernos y empresas de </a:t>
            </a:r>
            <a:r>
              <a:rPr lang="es-ES" sz="3200">
                <a:solidFill>
                  <a:schemeClr val="bg1"/>
                </a:solidFill>
                <a:latin typeface="Abadi"/>
              </a:rPr>
              <a:t>tecnología</a:t>
            </a:r>
            <a:r>
              <a:rPr lang="es-ES" sz="3200" dirty="0">
                <a:solidFill>
                  <a:schemeClr val="bg1"/>
                </a:solidFill>
                <a:latin typeface="Abadi"/>
              </a:rPr>
              <a:t>. </a:t>
            </a:r>
            <a:endParaRPr lang="pt-BR" sz="3200" dirty="0">
              <a:solidFill>
                <a:schemeClr val="bg1"/>
              </a:solidFill>
              <a:latin typeface="Abadi"/>
            </a:endParaRPr>
          </a:p>
        </p:txBody>
      </p:sp>
      <p:sp>
        <p:nvSpPr>
          <p:cNvPr id="5" name="CaixaDeTexto 4">
            <a:extLst>
              <a:ext uri="{FF2B5EF4-FFF2-40B4-BE49-F238E27FC236}">
                <a16:creationId xmlns:a16="http://schemas.microsoft.com/office/drawing/2014/main" id="{6DBDEAC7-CECB-8346-7E42-6658F839A48C}"/>
              </a:ext>
            </a:extLst>
          </p:cNvPr>
          <p:cNvSpPr txBox="1"/>
          <p:nvPr/>
        </p:nvSpPr>
        <p:spPr>
          <a:xfrm>
            <a:off x="4395105" y="1767837"/>
            <a:ext cx="7440398" cy="1446550"/>
          </a:xfrm>
          <a:prstGeom prst="rect">
            <a:avLst/>
          </a:prstGeom>
          <a:noFill/>
        </p:spPr>
        <p:txBody>
          <a:bodyPr wrap="square">
            <a:spAutoFit/>
          </a:bodyPr>
          <a:lstStyle/>
          <a:p>
            <a:r>
              <a:rPr lang="pt-BR" sz="8800" dirty="0">
                <a:solidFill>
                  <a:srgbClr val="99FF33"/>
                </a:solidFill>
                <a:latin typeface="Bebas Neue" panose="020B0606020202050201" pitchFamily="34" charset="0"/>
              </a:rPr>
              <a:t>La </a:t>
            </a:r>
            <a:r>
              <a:rPr lang="pt-BR" sz="8800" dirty="0" err="1">
                <a:solidFill>
                  <a:srgbClr val="99FF33"/>
                </a:solidFill>
                <a:latin typeface="Bebas Neue" panose="020B0606020202050201" pitchFamily="34" charset="0"/>
              </a:rPr>
              <a:t>responsabilidad</a:t>
            </a:r>
            <a:endParaRPr lang="pt-BR" sz="8800" dirty="0">
              <a:solidFill>
                <a:srgbClr val="99FF33"/>
              </a:solidFill>
              <a:latin typeface="Bebas Neue" panose="020B0606020202050201" pitchFamily="34" charset="0"/>
            </a:endParaRPr>
          </a:p>
        </p:txBody>
      </p:sp>
      <p:sp>
        <p:nvSpPr>
          <p:cNvPr id="2" name="Retângulo 1">
            <a:extLst>
              <a:ext uri="{FF2B5EF4-FFF2-40B4-BE49-F238E27FC236}">
                <a16:creationId xmlns:a16="http://schemas.microsoft.com/office/drawing/2014/main" id="{ADD2D221-172F-C560-F852-0C4988CBF400}"/>
              </a:ext>
            </a:extLst>
          </p:cNvPr>
          <p:cNvSpPr/>
          <p:nvPr/>
        </p:nvSpPr>
        <p:spPr>
          <a:xfrm rot="5400000" flipH="1">
            <a:off x="9275500" y="3390866"/>
            <a:ext cx="45719" cy="36241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C0EB2D10-A875-1FE8-5AC6-FE35EF08EEC6}"/>
              </a:ext>
            </a:extLst>
          </p:cNvPr>
          <p:cNvSpPr/>
          <p:nvPr/>
        </p:nvSpPr>
        <p:spPr>
          <a:xfrm>
            <a:off x="10515552" y="5010310"/>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4B8FCBC1-D8FD-73D0-DF93-C058BDE0F869}"/>
              </a:ext>
            </a:extLst>
          </p:cNvPr>
          <p:cNvSpPr/>
          <p:nvPr/>
        </p:nvSpPr>
        <p:spPr>
          <a:xfrm>
            <a:off x="4203554" y="-319468"/>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2D500E2B-FE2C-0038-A9E9-BB0786F5D445}"/>
              </a:ext>
            </a:extLst>
          </p:cNvPr>
          <p:cNvSpPr/>
          <p:nvPr/>
        </p:nvSpPr>
        <p:spPr>
          <a:xfrm rot="10800000">
            <a:off x="4149077" y="2132414"/>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6FF3C822-F6C1-9361-942C-F2C59F1A6D15}"/>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89126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E02D5-5AC1-7CE2-A7FD-A1E9A1A6FBC8}"/>
            </a:ext>
          </a:extLst>
        </p:cNvPr>
        <p:cNvGrpSpPr/>
        <p:nvPr/>
      </p:nvGrpSpPr>
      <p:grpSpPr>
        <a:xfrm>
          <a:off x="0" y="0"/>
          <a:ext cx="0" cy="0"/>
          <a:chOff x="0" y="0"/>
          <a:chExt cx="0" cy="0"/>
        </a:xfrm>
      </p:grpSpPr>
      <p:pic>
        <p:nvPicPr>
          <p:cNvPr id="5" name="Imagem 4" descr="Tela de celular com imagem de homem&#10;&#10;O conteúdo gerado por IA pode estar incorreto.">
            <a:extLst>
              <a:ext uri="{FF2B5EF4-FFF2-40B4-BE49-F238E27FC236}">
                <a16:creationId xmlns:a16="http://schemas.microsoft.com/office/drawing/2014/main" id="{47D2F4D8-6CB9-3B93-FF4B-CF137AAD821F}"/>
              </a:ext>
            </a:extLst>
          </p:cNvPr>
          <p:cNvPicPr>
            <a:picLocks noChangeAspect="1"/>
          </p:cNvPicPr>
          <p:nvPr/>
        </p:nvPicPr>
        <p:blipFill>
          <a:blip r:embed="rId3">
            <a:extLst>
              <a:ext uri="{28A0092B-C50C-407E-A947-70E740481C1C}">
                <a14:useLocalDpi xmlns:a14="http://schemas.microsoft.com/office/drawing/2010/main" val="0"/>
              </a:ext>
            </a:extLst>
          </a:blip>
          <a:srcRect l="5101" t="5101"/>
          <a:stretch/>
        </p:blipFill>
        <p:spPr>
          <a:xfrm>
            <a:off x="0" y="0"/>
            <a:ext cx="12192000" cy="6858000"/>
          </a:xfrm>
          <a:prstGeom prst="rect">
            <a:avLst/>
          </a:prstGeom>
        </p:spPr>
      </p:pic>
      <p:pic>
        <p:nvPicPr>
          <p:cNvPr id="10" name="Imagem 9" descr="Tela de computador com fundo preto&#10;&#10;O conteúdo gerado por IA pode estar incorreto.">
            <a:extLst>
              <a:ext uri="{FF2B5EF4-FFF2-40B4-BE49-F238E27FC236}">
                <a16:creationId xmlns:a16="http://schemas.microsoft.com/office/drawing/2014/main" id="{299698CE-705F-6B51-4EF2-6E14368653E4}"/>
              </a:ext>
            </a:extLst>
          </p:cNvPr>
          <p:cNvPicPr>
            <a:picLocks noChangeAspect="1"/>
          </p:cNvPicPr>
          <p:nvPr/>
        </p:nvPicPr>
        <p:blipFill>
          <a:blip r:embed="rId4">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C617C587-1E5A-E23B-3CCF-4D1B14DB984A}"/>
              </a:ext>
            </a:extLst>
          </p:cNvPr>
          <p:cNvSpPr>
            <a:spLocks noGrp="1"/>
          </p:cNvSpPr>
          <p:nvPr>
            <p:ph type="subTitle" idx="1"/>
          </p:nvPr>
        </p:nvSpPr>
        <p:spPr>
          <a:xfrm>
            <a:off x="7483578" y="1224675"/>
            <a:ext cx="4155603" cy="1000674"/>
          </a:xfrm>
        </p:spPr>
        <p:txBody>
          <a:bodyPr>
            <a:normAutofit lnSpcReduction="10000"/>
          </a:bodyPr>
          <a:lstStyle/>
          <a:p>
            <a:pPr algn="l"/>
            <a:r>
              <a:rPr lang="pt-BR" sz="6600" dirty="0">
                <a:solidFill>
                  <a:srgbClr val="99FF33"/>
                </a:solidFill>
                <a:latin typeface="Bebas Neue" panose="020B0606020202050201" pitchFamily="34" charset="0"/>
              </a:rPr>
              <a:t> </a:t>
            </a:r>
            <a:r>
              <a:rPr lang="pt-BR" sz="6600" dirty="0">
                <a:solidFill>
                  <a:srgbClr val="02BF9B"/>
                </a:solidFill>
                <a:latin typeface="Bebas Neue" panose="020B0606020202050201" pitchFamily="34" charset="0"/>
              </a:rPr>
              <a:t>CONTROLADO</a:t>
            </a:r>
          </a:p>
        </p:txBody>
      </p:sp>
      <p:sp>
        <p:nvSpPr>
          <p:cNvPr id="7" name="CaixaDeTexto 6">
            <a:extLst>
              <a:ext uri="{FF2B5EF4-FFF2-40B4-BE49-F238E27FC236}">
                <a16:creationId xmlns:a16="http://schemas.microsoft.com/office/drawing/2014/main" id="{903A8C84-0C1C-9CD7-3732-36B75BA93C21}"/>
              </a:ext>
            </a:extLst>
          </p:cNvPr>
          <p:cNvSpPr txBox="1"/>
          <p:nvPr/>
        </p:nvSpPr>
        <p:spPr>
          <a:xfrm>
            <a:off x="5103870" y="1993729"/>
            <a:ext cx="6359629" cy="3690177"/>
          </a:xfrm>
          <a:prstGeom prst="rect">
            <a:avLst/>
          </a:prstGeom>
          <a:noFill/>
        </p:spPr>
        <p:txBody>
          <a:bodyPr wrap="square" lIns="91440" tIns="45720" rIns="91440" bIns="45720" anchor="t">
            <a:spAutoFit/>
          </a:bodyPr>
          <a:lstStyle/>
          <a:p>
            <a:pPr algn="ctr">
              <a:lnSpc>
                <a:spcPct val="130000"/>
              </a:lnSpc>
            </a:pPr>
            <a:r>
              <a:rPr lang="es-ES" sz="2600" dirty="0">
                <a:solidFill>
                  <a:schemeClr val="bg1"/>
                </a:solidFill>
                <a:latin typeface="Abadi"/>
              </a:rPr>
              <a:t>Aplicaciones gratuitas de control parental como </a:t>
            </a:r>
            <a:r>
              <a:rPr lang="es-ES" sz="2600" i="1" dirty="0">
                <a:solidFill>
                  <a:schemeClr val="bg1"/>
                </a:solidFill>
                <a:latin typeface="Abadi"/>
              </a:rPr>
              <a:t>Google </a:t>
            </a:r>
            <a:r>
              <a:rPr lang="es-ES" sz="2600" i="1" err="1">
                <a:solidFill>
                  <a:schemeClr val="bg1"/>
                </a:solidFill>
                <a:latin typeface="Abadi"/>
              </a:rPr>
              <a:t>Family</a:t>
            </a:r>
            <a:r>
              <a:rPr lang="es-ES" sz="2600" i="1" dirty="0">
                <a:solidFill>
                  <a:schemeClr val="bg1"/>
                </a:solidFill>
                <a:latin typeface="Abadi"/>
              </a:rPr>
              <a:t> Link, </a:t>
            </a:r>
            <a:r>
              <a:rPr lang="es-ES" sz="2600" i="1" err="1">
                <a:solidFill>
                  <a:schemeClr val="bg1"/>
                </a:solidFill>
                <a:latin typeface="Abadi"/>
              </a:rPr>
              <a:t>Qustodio</a:t>
            </a:r>
            <a:r>
              <a:rPr lang="es-ES" sz="2600" i="1" dirty="0">
                <a:solidFill>
                  <a:schemeClr val="bg1"/>
                </a:solidFill>
                <a:latin typeface="Abadi"/>
              </a:rPr>
              <a:t> </a:t>
            </a:r>
            <a:r>
              <a:rPr lang="es-ES" sz="2600" dirty="0">
                <a:solidFill>
                  <a:schemeClr val="bg1"/>
                </a:solidFill>
                <a:latin typeface="Abadi"/>
              </a:rPr>
              <a:t>y</a:t>
            </a:r>
            <a:r>
              <a:rPr lang="es-ES" sz="2600" i="1" dirty="0">
                <a:solidFill>
                  <a:schemeClr val="bg1"/>
                </a:solidFill>
                <a:latin typeface="Abadi"/>
              </a:rPr>
              <a:t> Kaspersky </a:t>
            </a:r>
            <a:r>
              <a:rPr lang="es-ES" sz="2600" i="1" err="1">
                <a:solidFill>
                  <a:schemeClr val="bg1"/>
                </a:solidFill>
                <a:latin typeface="Abadi"/>
              </a:rPr>
              <a:t>Safe</a:t>
            </a:r>
            <a:r>
              <a:rPr lang="es-ES" sz="2600" i="1" dirty="0">
                <a:solidFill>
                  <a:schemeClr val="bg1"/>
                </a:solidFill>
                <a:latin typeface="Abadi"/>
              </a:rPr>
              <a:t> </a:t>
            </a:r>
            <a:r>
              <a:rPr lang="es-ES" sz="2600" i="1" err="1">
                <a:solidFill>
                  <a:schemeClr val="bg1"/>
                </a:solidFill>
                <a:latin typeface="Abadi"/>
              </a:rPr>
              <a:t>Kids</a:t>
            </a:r>
            <a:r>
              <a:rPr lang="es-ES" sz="2600" dirty="0">
                <a:solidFill>
                  <a:schemeClr val="bg1"/>
                </a:solidFill>
                <a:latin typeface="Abadi"/>
              </a:rPr>
              <a:t> también permiten a los padres supervisar y gestionar la actividad en línea de sus hijos, incluido el bloqueo de aplicaciones y el establecimiento de</a:t>
            </a:r>
          </a:p>
          <a:p>
            <a:pPr algn="ctr">
              <a:lnSpc>
                <a:spcPct val="130000"/>
              </a:lnSpc>
            </a:pPr>
            <a:r>
              <a:rPr lang="es-ES" sz="2600" dirty="0">
                <a:solidFill>
                  <a:schemeClr val="bg1"/>
                </a:solidFill>
                <a:latin typeface="Abadi" panose="020B0604020104020204" pitchFamily="34" charset="0"/>
              </a:rPr>
              <a:t>límites de uso.</a:t>
            </a:r>
            <a:endParaRPr lang="pt-BR" sz="2600" dirty="0">
              <a:solidFill>
                <a:schemeClr val="bg1"/>
              </a:solidFill>
              <a:latin typeface="Abadi" panose="020B0604020104020204" pitchFamily="34" charset="0"/>
            </a:endParaRPr>
          </a:p>
        </p:txBody>
      </p:sp>
      <p:sp>
        <p:nvSpPr>
          <p:cNvPr id="9" name="CaixaDeTexto 8">
            <a:extLst>
              <a:ext uri="{FF2B5EF4-FFF2-40B4-BE49-F238E27FC236}">
                <a16:creationId xmlns:a16="http://schemas.microsoft.com/office/drawing/2014/main" id="{D13EE1D0-B316-1CB0-CD34-6CEFF94BA9B6}"/>
              </a:ext>
            </a:extLst>
          </p:cNvPr>
          <p:cNvSpPr txBox="1"/>
          <p:nvPr/>
        </p:nvSpPr>
        <p:spPr>
          <a:xfrm>
            <a:off x="1428272" y="1023373"/>
            <a:ext cx="6195060" cy="1107996"/>
          </a:xfrm>
          <a:prstGeom prst="rect">
            <a:avLst/>
          </a:prstGeom>
          <a:noFill/>
        </p:spPr>
        <p:txBody>
          <a:bodyPr wrap="square">
            <a:spAutoFit/>
          </a:bodyPr>
          <a:lstStyle/>
          <a:p>
            <a:pPr algn="r"/>
            <a:r>
              <a:rPr lang="pt-BR" sz="6600" dirty="0" err="1">
                <a:solidFill>
                  <a:schemeClr val="bg1"/>
                </a:solidFill>
                <a:latin typeface="Bebas Neue" panose="020B0606020202050201" pitchFamily="34" charset="0"/>
              </a:rPr>
              <a:t>ACcESO</a:t>
            </a:r>
            <a:endParaRPr lang="pt-BR" sz="6600" dirty="0">
              <a:latin typeface="Bebas Neue" panose="020B0606020202050201" pitchFamily="34" charset="0"/>
            </a:endParaRPr>
          </a:p>
        </p:txBody>
      </p:sp>
      <p:sp>
        <p:nvSpPr>
          <p:cNvPr id="2" name="Retângulo 1">
            <a:extLst>
              <a:ext uri="{FF2B5EF4-FFF2-40B4-BE49-F238E27FC236}">
                <a16:creationId xmlns:a16="http://schemas.microsoft.com/office/drawing/2014/main" id="{24D813AE-4398-58B4-C5F0-5A5E6F1F500E}"/>
              </a:ext>
            </a:extLst>
          </p:cNvPr>
          <p:cNvSpPr/>
          <p:nvPr/>
        </p:nvSpPr>
        <p:spPr>
          <a:xfrm rot="5400000">
            <a:off x="10584088" y="-1732219"/>
            <a:ext cx="49827" cy="52920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Retângulo 3">
            <a:extLst>
              <a:ext uri="{FF2B5EF4-FFF2-40B4-BE49-F238E27FC236}">
                <a16:creationId xmlns:a16="http://schemas.microsoft.com/office/drawing/2014/main" id="{41368D2E-1D7D-7AC8-BEDB-8A1F15359767}"/>
              </a:ext>
            </a:extLst>
          </p:cNvPr>
          <p:cNvSpPr/>
          <p:nvPr/>
        </p:nvSpPr>
        <p:spPr>
          <a:xfrm>
            <a:off x="11139948" y="462925"/>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53ADAB4A-76A4-478F-8908-1924C3E18FA8}"/>
              </a:ext>
            </a:extLst>
          </p:cNvPr>
          <p:cNvSpPr/>
          <p:nvPr/>
        </p:nvSpPr>
        <p:spPr>
          <a:xfrm>
            <a:off x="704332" y="4381100"/>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626AFD52-426F-6268-CDB2-7AF740756712}"/>
              </a:ext>
            </a:extLst>
          </p:cNvPr>
          <p:cNvSpPr/>
          <p:nvPr/>
        </p:nvSpPr>
        <p:spPr>
          <a:xfrm rot="10800000">
            <a:off x="608556" y="4155960"/>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1" name="Imagem 10" descr="Texto&#10;&#10;O conteúdo gerado por IA pode estar incorreto.">
            <a:extLst>
              <a:ext uri="{FF2B5EF4-FFF2-40B4-BE49-F238E27FC236}">
                <a16:creationId xmlns:a16="http://schemas.microsoft.com/office/drawing/2014/main" id="{F098F857-7C9E-8B56-99C6-B49F3F2D155B}"/>
              </a:ext>
            </a:extLst>
          </p:cNvPr>
          <p:cNvPicPr>
            <a:picLocks noChangeAspect="1"/>
          </p:cNvPicPr>
          <p:nvPr/>
        </p:nvPicPr>
        <p:blipFill>
          <a:blip r:embed="rId5"/>
          <a:srcRect l="16295" t="25037" r="15244" b="47527"/>
          <a:stretch/>
        </p:blipFill>
        <p:spPr>
          <a:xfrm>
            <a:off x="284739" y="270093"/>
            <a:ext cx="780192" cy="405328"/>
          </a:xfrm>
          <a:prstGeom prst="rect">
            <a:avLst/>
          </a:prstGeom>
        </p:spPr>
      </p:pic>
    </p:spTree>
    <p:extLst>
      <p:ext uri="{BB962C8B-B14F-4D97-AF65-F5344CB8AC3E}">
        <p14:creationId xmlns:p14="http://schemas.microsoft.com/office/powerpoint/2010/main" val="165996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44A2-C2F0-C0C0-172A-8D318329F444}"/>
            </a:ext>
          </a:extLst>
        </p:cNvPr>
        <p:cNvGrpSpPr/>
        <p:nvPr/>
      </p:nvGrpSpPr>
      <p:grpSpPr>
        <a:xfrm>
          <a:off x="0" y="0"/>
          <a:ext cx="0" cy="0"/>
          <a:chOff x="0" y="0"/>
          <a:chExt cx="0" cy="0"/>
        </a:xfrm>
      </p:grpSpPr>
      <p:pic>
        <p:nvPicPr>
          <p:cNvPr id="8" name="Imagem 7" descr="Tela de jogo de vídeo game com imagem de mulher olhando para o lado&#10;&#10;O conteúdo gerado por IA pode estar incorreto.">
            <a:extLst>
              <a:ext uri="{FF2B5EF4-FFF2-40B4-BE49-F238E27FC236}">
                <a16:creationId xmlns:a16="http://schemas.microsoft.com/office/drawing/2014/main" id="{AB744028-1D89-34E8-FA13-120A2AC053C8}"/>
              </a:ext>
            </a:extLst>
          </p:cNvPr>
          <p:cNvPicPr>
            <a:picLocks noChangeAspect="1"/>
          </p:cNvPicPr>
          <p:nvPr/>
        </p:nvPicPr>
        <p:blipFill>
          <a:blip r:embed="rId2">
            <a:grayscl/>
          </a:blip>
          <a:stretch>
            <a:fillRect/>
          </a:stretch>
        </p:blipFill>
        <p:spPr>
          <a:xfrm>
            <a:off x="-3" y="-3"/>
            <a:ext cx="12192000" cy="6858001"/>
          </a:xfrm>
          <a:prstGeom prst="rect">
            <a:avLst/>
          </a:prstGeom>
        </p:spPr>
      </p:pic>
      <p:pic>
        <p:nvPicPr>
          <p:cNvPr id="4" name="Imagem 3" descr="Tela de jogo de vídeo game com imagem de mulher olhando para o lado&#10;&#10;O conteúdo gerado por IA pode estar incorreto.">
            <a:extLst>
              <a:ext uri="{FF2B5EF4-FFF2-40B4-BE49-F238E27FC236}">
                <a16:creationId xmlns:a16="http://schemas.microsoft.com/office/drawing/2014/main" id="{A6AA511D-54E5-FC7F-BF68-AC260A2AC4D9}"/>
              </a:ext>
            </a:extLst>
          </p:cNvPr>
          <p:cNvPicPr>
            <a:picLocks noChangeAspect="1"/>
          </p:cNvPicPr>
          <p:nvPr/>
        </p:nvPicPr>
        <p:blipFill>
          <a:blip r:embed="rId2"/>
          <a:stretch>
            <a:fillRect/>
          </a:stretch>
        </p:blipFill>
        <p:spPr>
          <a:xfrm>
            <a:off x="0" y="0"/>
            <a:ext cx="12192000" cy="6858001"/>
          </a:xfrm>
          <a:prstGeom prst="rect">
            <a:avLst/>
          </a:prstGeom>
        </p:spPr>
      </p:pic>
      <p:pic>
        <p:nvPicPr>
          <p:cNvPr id="7" name="Imagem 6" descr="Tela de computador com fundo preto&#10;&#10;O conteúdo gerado por IA pode estar incorreto.">
            <a:extLst>
              <a:ext uri="{FF2B5EF4-FFF2-40B4-BE49-F238E27FC236}">
                <a16:creationId xmlns:a16="http://schemas.microsoft.com/office/drawing/2014/main" id="{186139BE-3FD2-EF46-0804-40D65541F22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6" y="-6"/>
            <a:ext cx="12192000" cy="6858000"/>
          </a:xfrm>
          <a:prstGeom prst="rect">
            <a:avLst/>
          </a:prstGeom>
        </p:spPr>
      </p:pic>
      <p:pic>
        <p:nvPicPr>
          <p:cNvPr id="3" name="Imagem 2" descr="Texto&#10;&#10;O conteúdo gerado por IA pode estar incorreto.">
            <a:extLst>
              <a:ext uri="{FF2B5EF4-FFF2-40B4-BE49-F238E27FC236}">
                <a16:creationId xmlns:a16="http://schemas.microsoft.com/office/drawing/2014/main" id="{C34668D4-2704-4FD1-ED26-B8A1142055A6}"/>
              </a:ext>
            </a:extLst>
          </p:cNvPr>
          <p:cNvPicPr>
            <a:picLocks noChangeAspect="1"/>
          </p:cNvPicPr>
          <p:nvPr/>
        </p:nvPicPr>
        <p:blipFill>
          <a:blip r:embed="rId4"/>
          <a:srcRect l="15802" t="23512" r="13585" b="48186"/>
          <a:stretch/>
        </p:blipFill>
        <p:spPr>
          <a:xfrm>
            <a:off x="1242796" y="2014070"/>
            <a:ext cx="4375683" cy="2273450"/>
          </a:xfrm>
          <a:prstGeom prst="rect">
            <a:avLst/>
          </a:prstGeom>
        </p:spPr>
      </p:pic>
      <p:pic>
        <p:nvPicPr>
          <p:cNvPr id="2" name="Imagem 1" descr="Texto&#10;&#10;O conteúdo gerado por IA pode estar incorreto.">
            <a:extLst>
              <a:ext uri="{FF2B5EF4-FFF2-40B4-BE49-F238E27FC236}">
                <a16:creationId xmlns:a16="http://schemas.microsoft.com/office/drawing/2014/main" id="{8CD980D6-AA4E-AC6E-3494-D043577E5F66}"/>
              </a:ext>
            </a:extLst>
          </p:cNvPr>
          <p:cNvPicPr>
            <a:picLocks noChangeAspect="1"/>
          </p:cNvPicPr>
          <p:nvPr/>
        </p:nvPicPr>
        <p:blipFill>
          <a:blip r:embed="rId5"/>
          <a:srcRect l="17661" t="22653" r="38888" b="71326"/>
          <a:stretch/>
        </p:blipFill>
        <p:spPr>
          <a:xfrm>
            <a:off x="1495554" y="4108083"/>
            <a:ext cx="2298645" cy="412955"/>
          </a:xfrm>
          <a:prstGeom prst="rect">
            <a:avLst/>
          </a:prstGeom>
        </p:spPr>
      </p:pic>
      <p:pic>
        <p:nvPicPr>
          <p:cNvPr id="5" name="Imagem 4" descr="Logotipo, Ícone&#10;&#10;O conteúdo gerado por IA pode estar incorreto.">
            <a:extLst>
              <a:ext uri="{FF2B5EF4-FFF2-40B4-BE49-F238E27FC236}">
                <a16:creationId xmlns:a16="http://schemas.microsoft.com/office/drawing/2014/main" id="{8975D357-E043-22B2-8108-44FC30407E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30898" y="5936226"/>
            <a:ext cx="538316" cy="538316"/>
          </a:xfrm>
          <a:prstGeom prst="rect">
            <a:avLst/>
          </a:prstGeom>
        </p:spPr>
      </p:pic>
    </p:spTree>
    <p:extLst>
      <p:ext uri="{BB962C8B-B14F-4D97-AF65-F5344CB8AC3E}">
        <p14:creationId xmlns:p14="http://schemas.microsoft.com/office/powerpoint/2010/main" val="866869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10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157BD-D585-267A-536F-158051152218}"/>
            </a:ext>
          </a:extLst>
        </p:cNvPr>
        <p:cNvGrpSpPr/>
        <p:nvPr/>
      </p:nvGrpSpPr>
      <p:grpSpPr>
        <a:xfrm>
          <a:off x="0" y="0"/>
          <a:ext cx="0" cy="0"/>
          <a:chOff x="0" y="0"/>
          <a:chExt cx="0" cy="0"/>
        </a:xfrm>
      </p:grpSpPr>
      <p:pic>
        <p:nvPicPr>
          <p:cNvPr id="4" name="Imagem 3" descr="Homem no computador&#10;&#10;O conteúdo gerado por IA pode estar incorreto.">
            <a:extLst>
              <a:ext uri="{FF2B5EF4-FFF2-40B4-BE49-F238E27FC236}">
                <a16:creationId xmlns:a16="http://schemas.microsoft.com/office/drawing/2014/main" id="{0B95EA9F-43E9-7BE4-5642-FE0131D50DC7}"/>
              </a:ext>
            </a:extLst>
          </p:cNvPr>
          <p:cNvPicPr>
            <a:picLocks noChangeAspect="1"/>
          </p:cNvPicPr>
          <p:nvPr/>
        </p:nvPicPr>
        <p:blipFill>
          <a:blip r:embed="rId2"/>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CF631B22-B4EE-AD42-984C-8EC40F94321C}"/>
              </a:ext>
            </a:extLst>
          </p:cNvPr>
          <p:cNvPicPr>
            <a:picLocks noChangeAspect="1"/>
          </p:cNvPicPr>
          <p:nvPr/>
        </p:nvPicPr>
        <p:blipFill>
          <a:blip r:embed="rId3">
            <a:duotone>
              <a:prstClr val="black"/>
              <a:srgbClr val="D9C3A5">
                <a:tint val="50000"/>
                <a:satMod val="180000"/>
              </a:srgbClr>
            </a:duotone>
            <a:alphaModFix amt="7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35F40D8-8615-B31D-AF96-517205FEA838}"/>
              </a:ext>
            </a:extLst>
          </p:cNvPr>
          <p:cNvSpPr>
            <a:spLocks noGrp="1"/>
          </p:cNvSpPr>
          <p:nvPr>
            <p:ph type="subTitle" idx="1"/>
          </p:nvPr>
        </p:nvSpPr>
        <p:spPr>
          <a:xfrm>
            <a:off x="1069312" y="397103"/>
            <a:ext cx="10053376" cy="1655762"/>
          </a:xfrm>
        </p:spPr>
        <p:txBody>
          <a:bodyPr vert="horz" lIns="91440" tIns="45720" rIns="91440" bIns="45720" rtlCol="0" anchor="t">
            <a:normAutofit/>
          </a:bodyPr>
          <a:lstStyle/>
          <a:p>
            <a:pPr>
              <a:lnSpc>
                <a:spcPct val="100000"/>
              </a:lnSpc>
            </a:pPr>
            <a:r>
              <a:rPr lang="es-ES" sz="2800" dirty="0">
                <a:solidFill>
                  <a:schemeClr val="bg1"/>
                </a:solidFill>
                <a:latin typeface="Abadi"/>
              </a:rPr>
              <a:t>¿Qué clase de contenidos están al alcance de </a:t>
            </a:r>
          </a:p>
          <a:p>
            <a:pPr>
              <a:lnSpc>
                <a:spcPct val="100000"/>
              </a:lnSpc>
            </a:pPr>
            <a:r>
              <a:rPr lang="es-ES" sz="3200" b="1" dirty="0">
                <a:solidFill>
                  <a:srgbClr val="FF6600"/>
                </a:solidFill>
                <a:latin typeface="Abadi"/>
              </a:rPr>
              <a:t>un niño o adolescente con acceso a Internet?</a:t>
            </a:r>
            <a:endParaRPr lang="pt-BR" sz="3200" b="1" dirty="0">
              <a:solidFill>
                <a:srgbClr val="FF6600"/>
              </a:solidFill>
              <a:latin typeface="Abadi"/>
            </a:endParaRPr>
          </a:p>
        </p:txBody>
      </p:sp>
      <p:sp>
        <p:nvSpPr>
          <p:cNvPr id="5" name="Retângulo 4">
            <a:extLst>
              <a:ext uri="{FF2B5EF4-FFF2-40B4-BE49-F238E27FC236}">
                <a16:creationId xmlns:a16="http://schemas.microsoft.com/office/drawing/2014/main" id="{398E8B90-CB84-3F59-E313-B4141BA6D932}"/>
              </a:ext>
            </a:extLst>
          </p:cNvPr>
          <p:cNvSpPr/>
          <p:nvPr/>
        </p:nvSpPr>
        <p:spPr>
          <a:xfrm>
            <a:off x="1272053" y="-243069"/>
            <a:ext cx="45719" cy="2500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BEDC8ECE-458C-A538-65DA-C3B68F28135E}"/>
              </a:ext>
            </a:extLst>
          </p:cNvPr>
          <p:cNvSpPr/>
          <p:nvPr/>
        </p:nvSpPr>
        <p:spPr>
          <a:xfrm rot="5400000" flipH="1">
            <a:off x="10342561" y="-462986"/>
            <a:ext cx="45719" cy="4722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52484A82-25EE-B4CB-3F80-D41774EA5907}"/>
              </a:ext>
            </a:extLst>
          </p:cNvPr>
          <p:cNvSpPr/>
          <p:nvPr/>
        </p:nvSpPr>
        <p:spPr>
          <a:xfrm rot="16200000">
            <a:off x="8528708" y="1615298"/>
            <a:ext cx="237765" cy="520182"/>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1A75859E-7A81-469F-CBA5-A593C9FDB9FB}"/>
              </a:ext>
            </a:extLst>
          </p:cNvPr>
          <p:cNvSpPr/>
          <p:nvPr/>
        </p:nvSpPr>
        <p:spPr>
          <a:xfrm rot="10800000">
            <a:off x="1188522" y="1731909"/>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6EDF69D1-AE8F-EBE9-CFAC-6354BACE7E50}"/>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258326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B9CC1-D866-36A5-4892-830C033D7794}"/>
            </a:ext>
          </a:extLst>
        </p:cNvPr>
        <p:cNvGrpSpPr/>
        <p:nvPr/>
      </p:nvGrpSpPr>
      <p:grpSpPr>
        <a:xfrm>
          <a:off x="0" y="0"/>
          <a:ext cx="0" cy="0"/>
          <a:chOff x="0" y="0"/>
          <a:chExt cx="0" cy="0"/>
        </a:xfrm>
      </p:grpSpPr>
      <p:pic>
        <p:nvPicPr>
          <p:cNvPr id="4" name="Imagem 3" descr="Menino com a boca aberta&#10;&#10;O conteúdo gerado por IA pode estar incorreto.">
            <a:extLst>
              <a:ext uri="{FF2B5EF4-FFF2-40B4-BE49-F238E27FC236}">
                <a16:creationId xmlns:a16="http://schemas.microsoft.com/office/drawing/2014/main" id="{50B56355-192C-6DD8-E94E-52B94129563D}"/>
              </a:ext>
            </a:extLst>
          </p:cNvPr>
          <p:cNvPicPr>
            <a:picLocks noChangeAspect="1"/>
          </p:cNvPicPr>
          <p:nvPr/>
        </p:nvPicPr>
        <p:blipFill>
          <a:blip r:embed="rId2"/>
          <a:stretch>
            <a:fillRect/>
          </a:stretch>
        </p:blipFill>
        <p:spPr>
          <a:xfrm>
            <a:off x="0" y="0"/>
            <a:ext cx="12192000" cy="6858000"/>
          </a:xfrm>
          <a:prstGeom prst="rect">
            <a:avLst/>
          </a:prstGeom>
        </p:spPr>
      </p:pic>
      <p:pic>
        <p:nvPicPr>
          <p:cNvPr id="9" name="Imagem 8" descr="Forma&#10;&#10;O conteúdo gerado por IA pode estar incorreto.">
            <a:extLst>
              <a:ext uri="{FF2B5EF4-FFF2-40B4-BE49-F238E27FC236}">
                <a16:creationId xmlns:a16="http://schemas.microsoft.com/office/drawing/2014/main" id="{F19797C9-DE7E-03D0-FB66-E3C1F8DB0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Imagem 16" descr="Tela de computador com fundo preto&#10;&#10;O conteúdo gerado por IA pode estar incorreto.">
            <a:extLst>
              <a:ext uri="{FF2B5EF4-FFF2-40B4-BE49-F238E27FC236}">
                <a16:creationId xmlns:a16="http://schemas.microsoft.com/office/drawing/2014/main" id="{C95C94ED-32BB-CA30-CF06-523978060DE4}"/>
              </a:ext>
            </a:extLst>
          </p:cNvPr>
          <p:cNvPicPr>
            <a:picLocks noChangeAspect="1"/>
          </p:cNvPicPr>
          <p:nvPr/>
        </p:nvPicPr>
        <p:blipFill>
          <a:blip r:embed="rId4">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408DEF6-15B0-71F8-322B-87EA2253AD92}"/>
              </a:ext>
            </a:extLst>
          </p:cNvPr>
          <p:cNvSpPr>
            <a:spLocks noGrp="1"/>
          </p:cNvSpPr>
          <p:nvPr>
            <p:ph type="subTitle" idx="1"/>
          </p:nvPr>
        </p:nvSpPr>
        <p:spPr>
          <a:xfrm>
            <a:off x="6223819" y="3049245"/>
            <a:ext cx="5112775" cy="2081007"/>
          </a:xfrm>
        </p:spPr>
        <p:txBody>
          <a:bodyPr>
            <a:normAutofit/>
          </a:bodyPr>
          <a:lstStyle/>
          <a:p>
            <a:pPr>
              <a:lnSpc>
                <a:spcPct val="130000"/>
              </a:lnSpc>
            </a:pPr>
            <a:r>
              <a:rPr lang="pt-BR" sz="2800" dirty="0">
                <a:solidFill>
                  <a:schemeClr val="bg1"/>
                </a:solidFill>
                <a:latin typeface="Abadi" panose="020B0604020104020204" pitchFamily="34" charset="0"/>
              </a:rPr>
              <a:t> </a:t>
            </a:r>
            <a:r>
              <a:rPr lang="es-ES" sz="2800" dirty="0">
                <a:solidFill>
                  <a:schemeClr val="bg1"/>
                </a:solidFill>
                <a:latin typeface="Abadi" panose="020B0604020104020204" pitchFamily="34" charset="0"/>
              </a:rPr>
              <a:t>en contacto con material erótico, incluso con los filtros parentales activados</a:t>
            </a:r>
            <a:endParaRPr lang="pt-BR" sz="2800" dirty="0">
              <a:solidFill>
                <a:schemeClr val="bg1"/>
              </a:solidFill>
              <a:latin typeface="Abadi" panose="020B0604020104020204" pitchFamily="34" charset="0"/>
            </a:endParaRPr>
          </a:p>
        </p:txBody>
      </p:sp>
      <p:sp>
        <p:nvSpPr>
          <p:cNvPr id="5" name="CaixaDeTexto 4">
            <a:extLst>
              <a:ext uri="{FF2B5EF4-FFF2-40B4-BE49-F238E27FC236}">
                <a16:creationId xmlns:a16="http://schemas.microsoft.com/office/drawing/2014/main" id="{8CF26F41-6154-6244-2E12-E1A4814E8706}"/>
              </a:ext>
            </a:extLst>
          </p:cNvPr>
          <p:cNvSpPr txBox="1"/>
          <p:nvPr/>
        </p:nvSpPr>
        <p:spPr>
          <a:xfrm>
            <a:off x="6764593" y="994050"/>
            <a:ext cx="4031226" cy="1077218"/>
          </a:xfrm>
          <a:prstGeom prst="rect">
            <a:avLst/>
          </a:prstGeom>
          <a:noFill/>
        </p:spPr>
        <p:txBody>
          <a:bodyPr wrap="square">
            <a:spAutoFit/>
          </a:bodyPr>
          <a:lstStyle/>
          <a:p>
            <a:pPr algn="ctr"/>
            <a:r>
              <a:rPr lang="es-ES" sz="3200">
                <a:solidFill>
                  <a:schemeClr val="bg1"/>
                </a:solidFill>
                <a:latin typeface="Abadi" panose="020B0604020104020204" pitchFamily="34" charset="0"/>
              </a:rPr>
              <a:t>En la actualidad, los niños pueden entrar</a:t>
            </a:r>
            <a:endParaRPr lang="pt-BR" sz="3200" dirty="0">
              <a:latin typeface="Abadi" panose="020B0604020104020204" pitchFamily="34" charset="0"/>
            </a:endParaRPr>
          </a:p>
        </p:txBody>
      </p:sp>
      <p:sp>
        <p:nvSpPr>
          <p:cNvPr id="7" name="CaixaDeTexto 6">
            <a:extLst>
              <a:ext uri="{FF2B5EF4-FFF2-40B4-BE49-F238E27FC236}">
                <a16:creationId xmlns:a16="http://schemas.microsoft.com/office/drawing/2014/main" id="{2FC47C29-97A8-0D6E-5FF5-0F43BF6CE658}"/>
              </a:ext>
            </a:extLst>
          </p:cNvPr>
          <p:cNvSpPr txBox="1"/>
          <p:nvPr/>
        </p:nvSpPr>
        <p:spPr>
          <a:xfrm>
            <a:off x="6587612" y="1955955"/>
            <a:ext cx="4444182" cy="1446550"/>
          </a:xfrm>
          <a:prstGeom prst="rect">
            <a:avLst/>
          </a:prstGeom>
          <a:noFill/>
        </p:spPr>
        <p:txBody>
          <a:bodyPr wrap="square">
            <a:spAutoFit/>
          </a:bodyPr>
          <a:lstStyle/>
          <a:p>
            <a:r>
              <a:rPr lang="pt-BR" sz="8800" dirty="0" err="1">
                <a:solidFill>
                  <a:srgbClr val="99FF33"/>
                </a:solidFill>
                <a:latin typeface="Bebas Neue" panose="020B0606020202050201" pitchFamily="34" charset="0"/>
              </a:rPr>
              <a:t>fácilmente</a:t>
            </a:r>
            <a:endParaRPr lang="pt-BR" sz="8800" dirty="0">
              <a:solidFill>
                <a:srgbClr val="99FF33"/>
              </a:solidFill>
              <a:latin typeface="Bebas Neue" panose="020B0606020202050201" pitchFamily="34" charset="0"/>
            </a:endParaRPr>
          </a:p>
        </p:txBody>
      </p:sp>
      <p:sp>
        <p:nvSpPr>
          <p:cNvPr id="18" name="Retângulo 17">
            <a:extLst>
              <a:ext uri="{FF2B5EF4-FFF2-40B4-BE49-F238E27FC236}">
                <a16:creationId xmlns:a16="http://schemas.microsoft.com/office/drawing/2014/main" id="{0F728CA9-4EFC-34C3-BC43-E68C5A824AAA}"/>
              </a:ext>
            </a:extLst>
          </p:cNvPr>
          <p:cNvSpPr/>
          <p:nvPr/>
        </p:nvSpPr>
        <p:spPr>
          <a:xfrm rot="5400000">
            <a:off x="9807904" y="3218276"/>
            <a:ext cx="45719" cy="4722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a:extLst>
              <a:ext uri="{FF2B5EF4-FFF2-40B4-BE49-F238E27FC236}">
                <a16:creationId xmlns:a16="http://schemas.microsoft.com/office/drawing/2014/main" id="{3DFD0479-2725-CE38-9B27-D9012F5759CA}"/>
              </a:ext>
            </a:extLst>
          </p:cNvPr>
          <p:cNvSpPr/>
          <p:nvPr/>
        </p:nvSpPr>
        <p:spPr>
          <a:xfrm rot="5400000">
            <a:off x="7378859" y="5235696"/>
            <a:ext cx="258500"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Retângulo 19">
            <a:extLst>
              <a:ext uri="{FF2B5EF4-FFF2-40B4-BE49-F238E27FC236}">
                <a16:creationId xmlns:a16="http://schemas.microsoft.com/office/drawing/2014/main" id="{D1057EF0-6F39-62FE-5BC6-C353CF1B1402}"/>
              </a:ext>
            </a:extLst>
          </p:cNvPr>
          <p:cNvSpPr/>
          <p:nvPr/>
        </p:nvSpPr>
        <p:spPr>
          <a:xfrm>
            <a:off x="634688" y="-339092"/>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20">
            <a:extLst>
              <a:ext uri="{FF2B5EF4-FFF2-40B4-BE49-F238E27FC236}">
                <a16:creationId xmlns:a16="http://schemas.microsoft.com/office/drawing/2014/main" id="{15F9CCD0-4F56-BCD2-8341-57A0650BC37E}"/>
              </a:ext>
            </a:extLst>
          </p:cNvPr>
          <p:cNvSpPr/>
          <p:nvPr/>
        </p:nvSpPr>
        <p:spPr>
          <a:xfrm>
            <a:off x="562732" y="1634998"/>
            <a:ext cx="191551"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Imagem 1" descr="Texto&#10;&#10;O conteúdo gerado por IA pode estar incorreto.">
            <a:extLst>
              <a:ext uri="{FF2B5EF4-FFF2-40B4-BE49-F238E27FC236}">
                <a16:creationId xmlns:a16="http://schemas.microsoft.com/office/drawing/2014/main" id="{EC8D5FD7-758F-D326-D16B-4A3773831AC3}"/>
              </a:ext>
            </a:extLst>
          </p:cNvPr>
          <p:cNvPicPr>
            <a:picLocks noChangeAspect="1"/>
          </p:cNvPicPr>
          <p:nvPr/>
        </p:nvPicPr>
        <p:blipFill>
          <a:blip r:embed="rId5"/>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255984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F3750-3E6B-E28B-B73D-B3BCEDB108BA}"/>
            </a:ext>
          </a:extLst>
        </p:cNvPr>
        <p:cNvGrpSpPr/>
        <p:nvPr/>
      </p:nvGrpSpPr>
      <p:grpSpPr>
        <a:xfrm>
          <a:off x="0" y="0"/>
          <a:ext cx="0" cy="0"/>
          <a:chOff x="0" y="0"/>
          <a:chExt cx="0" cy="0"/>
        </a:xfrm>
      </p:grpSpPr>
      <p:pic>
        <p:nvPicPr>
          <p:cNvPr id="4" name="Imagem 3" descr="Desenho de personagem&#10;&#10;O conteúdo gerado por IA pode estar incorreto.">
            <a:extLst>
              <a:ext uri="{FF2B5EF4-FFF2-40B4-BE49-F238E27FC236}">
                <a16:creationId xmlns:a16="http://schemas.microsoft.com/office/drawing/2014/main" id="{7CE5BB16-A296-E9DE-F24F-0596928F1FBE}"/>
              </a:ext>
            </a:extLst>
          </p:cNvPr>
          <p:cNvPicPr>
            <a:picLocks noChangeAspect="1"/>
          </p:cNvPicPr>
          <p:nvPr/>
        </p:nvPicPr>
        <p:blipFill>
          <a:blip r:embed="rId2"/>
          <a:stretch>
            <a:fillRect/>
          </a:stretch>
        </p:blipFill>
        <p:spPr>
          <a:xfrm>
            <a:off x="0" y="0"/>
            <a:ext cx="12192000" cy="6858000"/>
          </a:xfrm>
          <a:prstGeom prst="rect">
            <a:avLst/>
          </a:prstGeom>
        </p:spPr>
      </p:pic>
      <p:pic>
        <p:nvPicPr>
          <p:cNvPr id="2" name="Imagem 1" descr="Tela de computador com fundo preto&#10;&#10;O conteúdo gerado por IA pode estar incorreto.">
            <a:extLst>
              <a:ext uri="{FF2B5EF4-FFF2-40B4-BE49-F238E27FC236}">
                <a16:creationId xmlns:a16="http://schemas.microsoft.com/office/drawing/2014/main" id="{68AD2B22-D16D-7862-5B16-FC3CE90C3EB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FAC5012E-A9AA-FDCA-13D5-0A6CDB09A823}"/>
              </a:ext>
            </a:extLst>
          </p:cNvPr>
          <p:cNvSpPr>
            <a:spLocks noGrp="1"/>
          </p:cNvSpPr>
          <p:nvPr>
            <p:ph type="subTitle" idx="1"/>
          </p:nvPr>
        </p:nvSpPr>
        <p:spPr>
          <a:xfrm>
            <a:off x="757083" y="1644404"/>
            <a:ext cx="5840361" cy="4244104"/>
          </a:xfrm>
        </p:spPr>
        <p:txBody>
          <a:bodyPr vert="horz" lIns="91440" tIns="45720" rIns="91440" bIns="45720" rtlCol="0" anchor="t">
            <a:normAutofit/>
          </a:bodyPr>
          <a:lstStyle/>
          <a:p>
            <a:pPr algn="l">
              <a:lnSpc>
                <a:spcPct val="130000"/>
              </a:lnSpc>
            </a:pPr>
            <a:r>
              <a:rPr lang="es-ES" sz="2800" dirty="0">
                <a:solidFill>
                  <a:schemeClr val="bg1"/>
                </a:solidFill>
                <a:latin typeface="Abadi"/>
              </a:rPr>
              <a:t>Los productores de estos contenidos suelen </a:t>
            </a:r>
            <a:r>
              <a:rPr lang="es-ES" sz="2800" b="1" dirty="0">
                <a:solidFill>
                  <a:srgbClr val="99FF33"/>
                </a:solidFill>
                <a:latin typeface="Abadi"/>
              </a:rPr>
              <a:t>utilizar nombres de dibujos animados conocidos</a:t>
            </a:r>
            <a:r>
              <a:rPr lang="es-ES" sz="2800" dirty="0">
                <a:solidFill>
                  <a:schemeClr val="bg1"/>
                </a:solidFill>
                <a:latin typeface="Abadi"/>
              </a:rPr>
              <a:t> para atraer la atención. Sin embargo, cuando hacen clic en ellos, los niños se encuentran con material pornográfico.</a:t>
            </a:r>
            <a:endParaRPr lang="pt-BR" sz="2800" dirty="0">
              <a:solidFill>
                <a:schemeClr val="bg1"/>
              </a:solidFill>
              <a:latin typeface="Abadi"/>
            </a:endParaRPr>
          </a:p>
        </p:txBody>
      </p:sp>
      <p:sp>
        <p:nvSpPr>
          <p:cNvPr id="5" name="Retângulo 4">
            <a:extLst>
              <a:ext uri="{FF2B5EF4-FFF2-40B4-BE49-F238E27FC236}">
                <a16:creationId xmlns:a16="http://schemas.microsoft.com/office/drawing/2014/main" id="{086D2B96-123E-47C3-0944-0C4D16173E61}"/>
              </a:ext>
            </a:extLst>
          </p:cNvPr>
          <p:cNvSpPr/>
          <p:nvPr/>
        </p:nvSpPr>
        <p:spPr>
          <a:xfrm rot="10800000" flipH="1">
            <a:off x="11761166" y="-2"/>
            <a:ext cx="45719" cy="4722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E347E646-E0B0-5826-0085-1492256286E4}"/>
              </a:ext>
            </a:extLst>
          </p:cNvPr>
          <p:cNvSpPr/>
          <p:nvPr/>
        </p:nvSpPr>
        <p:spPr>
          <a:xfrm>
            <a:off x="11684017" y="3429000"/>
            <a:ext cx="245736"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C60AB396-BEB5-4B9F-F876-24EE42010A2A}"/>
              </a:ext>
            </a:extLst>
          </p:cNvPr>
          <p:cNvSpPr/>
          <p:nvPr/>
        </p:nvSpPr>
        <p:spPr>
          <a:xfrm rot="5400000" flipH="1">
            <a:off x="532316" y="-54835"/>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CF39C301-70C2-B6E1-2A7C-37CE86157459}"/>
              </a:ext>
            </a:extLst>
          </p:cNvPr>
          <p:cNvSpPr/>
          <p:nvPr/>
        </p:nvSpPr>
        <p:spPr>
          <a:xfrm>
            <a:off x="1535845" y="989951"/>
            <a:ext cx="191551"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descr="Texto&#10;&#10;O conteúdo gerado por IA pode estar incorreto.">
            <a:extLst>
              <a:ext uri="{FF2B5EF4-FFF2-40B4-BE49-F238E27FC236}">
                <a16:creationId xmlns:a16="http://schemas.microsoft.com/office/drawing/2014/main" id="{002CB720-C438-2160-CC76-ABCD3439AAA0}"/>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1707086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20B76-E82C-379D-4075-30AAC2DA4ECC}"/>
            </a:ext>
          </a:extLst>
        </p:cNvPr>
        <p:cNvGrpSpPr/>
        <p:nvPr/>
      </p:nvGrpSpPr>
      <p:grpSpPr>
        <a:xfrm>
          <a:off x="0" y="0"/>
          <a:ext cx="0" cy="0"/>
          <a:chOff x="0" y="0"/>
          <a:chExt cx="0" cy="0"/>
        </a:xfrm>
      </p:grpSpPr>
      <p:pic>
        <p:nvPicPr>
          <p:cNvPr id="4" name="Imagem 3" descr="Pessoa segurando um objeto azul&#10;&#10;O conteúdo gerado por IA pode estar incorreto.">
            <a:extLst>
              <a:ext uri="{FF2B5EF4-FFF2-40B4-BE49-F238E27FC236}">
                <a16:creationId xmlns:a16="http://schemas.microsoft.com/office/drawing/2014/main" id="{E09A0CE6-FA87-8C72-1133-AB97C70AC55D}"/>
              </a:ext>
            </a:extLst>
          </p:cNvPr>
          <p:cNvPicPr>
            <a:picLocks noChangeAspect="1"/>
          </p:cNvPicPr>
          <p:nvPr/>
        </p:nvPicPr>
        <p:blipFill>
          <a:blip r:embed="rId2"/>
          <a:stretch>
            <a:fillRect/>
          </a:stretch>
        </p:blipFill>
        <p:spPr>
          <a:xfrm>
            <a:off x="0" y="0"/>
            <a:ext cx="12192000" cy="6858000"/>
          </a:xfrm>
          <a:prstGeom prst="rect">
            <a:avLst/>
          </a:prstGeom>
        </p:spPr>
      </p:pic>
      <p:pic>
        <p:nvPicPr>
          <p:cNvPr id="6" name="Imagem 5" descr="Tela de computador com fundo preto&#10;&#10;O conteúdo gerado por IA pode estar incorreto.">
            <a:extLst>
              <a:ext uri="{FF2B5EF4-FFF2-40B4-BE49-F238E27FC236}">
                <a16:creationId xmlns:a16="http://schemas.microsoft.com/office/drawing/2014/main" id="{5A6107D2-9D8C-DA1F-759C-D92EE5719394}"/>
              </a:ext>
            </a:extLst>
          </p:cNvPr>
          <p:cNvPicPr>
            <a:picLocks noChangeAspect="1"/>
          </p:cNvPicPr>
          <p:nvPr/>
        </p:nvPicPr>
        <p:blipFill>
          <a:blip r:embed="rId3">
            <a:duotone>
              <a:prstClr val="black"/>
              <a:schemeClr val="tx2">
                <a:tint val="45000"/>
                <a:satMod val="400000"/>
              </a:schemeClr>
            </a:duotone>
            <a:alphaModFix amt="8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37820438-42BD-2371-D3C7-FE11ECB4A4D5}"/>
              </a:ext>
            </a:extLst>
          </p:cNvPr>
          <p:cNvSpPr>
            <a:spLocks noGrp="1"/>
          </p:cNvSpPr>
          <p:nvPr>
            <p:ph type="subTitle" idx="1"/>
          </p:nvPr>
        </p:nvSpPr>
        <p:spPr>
          <a:xfrm>
            <a:off x="6096000" y="3330677"/>
            <a:ext cx="5535560" cy="1585452"/>
          </a:xfrm>
        </p:spPr>
        <p:txBody>
          <a:bodyPr>
            <a:normAutofit/>
          </a:bodyPr>
          <a:lstStyle/>
          <a:p>
            <a:r>
              <a:rPr lang="pt-BR" sz="6600" dirty="0">
                <a:solidFill>
                  <a:schemeClr val="bg1"/>
                </a:solidFill>
                <a:effectLst>
                  <a:outerShdw blurRad="38100" dist="38100" dir="2700000" algn="tl">
                    <a:srgbClr val="000000">
                      <a:alpha val="43137"/>
                    </a:srgbClr>
                  </a:outerShdw>
                </a:effectLst>
                <a:latin typeface="Bebas Neue" panose="020B0606020202050201" pitchFamily="34" charset="0"/>
              </a:rPr>
              <a:t> </a:t>
            </a:r>
            <a:r>
              <a:rPr lang="pt-BR" sz="6600" dirty="0" err="1">
                <a:solidFill>
                  <a:schemeClr val="bg1"/>
                </a:solidFill>
                <a:effectLst>
                  <a:outerShdw blurRad="38100" dist="38100" dir="2700000" algn="tl">
                    <a:srgbClr val="000000">
                      <a:alpha val="43137"/>
                    </a:srgbClr>
                  </a:outerShdw>
                </a:effectLst>
                <a:latin typeface="Bebas Neue" panose="020B0606020202050201" pitchFamily="34" charset="0"/>
              </a:rPr>
              <a:t>aún</a:t>
            </a:r>
            <a:r>
              <a:rPr lang="pt-BR" sz="6600" dirty="0">
                <a:solidFill>
                  <a:schemeClr val="bg1"/>
                </a:solidFill>
                <a:effectLst>
                  <a:outerShdw blurRad="38100" dist="38100" dir="2700000" algn="tl">
                    <a:srgbClr val="000000">
                      <a:alpha val="43137"/>
                    </a:srgbClr>
                  </a:outerShdw>
                </a:effectLst>
                <a:latin typeface="Bebas Neue" panose="020B0606020202050201" pitchFamily="34" charset="0"/>
              </a:rPr>
              <a:t> más </a:t>
            </a:r>
            <a:r>
              <a:rPr lang="pt-BR" sz="6600" dirty="0" err="1">
                <a:solidFill>
                  <a:schemeClr val="bg1"/>
                </a:solidFill>
                <a:effectLst>
                  <a:outerShdw blurRad="38100" dist="38100" dir="2700000" algn="tl">
                    <a:srgbClr val="000000">
                      <a:alpha val="43137"/>
                    </a:srgbClr>
                  </a:outerShdw>
                </a:effectLst>
                <a:latin typeface="Bebas Neue" panose="020B0606020202050201" pitchFamily="34" charset="0"/>
              </a:rPr>
              <a:t>el</a:t>
            </a:r>
            <a:r>
              <a:rPr lang="pt-BR" sz="6600" dirty="0">
                <a:solidFill>
                  <a:schemeClr val="bg1"/>
                </a:solidFill>
                <a:effectLst>
                  <a:outerShdw blurRad="38100" dist="38100" dir="2700000" algn="tl">
                    <a:srgbClr val="000000">
                      <a:alpha val="43137"/>
                    </a:srgbClr>
                  </a:outerShdw>
                </a:effectLst>
                <a:latin typeface="Bebas Neue" panose="020B0606020202050201" pitchFamily="34" charset="0"/>
              </a:rPr>
              <a:t> </a:t>
            </a:r>
            <a:r>
              <a:rPr lang="pt-BR" sz="6600" dirty="0" err="1">
                <a:solidFill>
                  <a:schemeClr val="bg1"/>
                </a:solidFill>
                <a:effectLst>
                  <a:outerShdw blurRad="38100" dist="38100" dir="2700000" algn="tl">
                    <a:srgbClr val="000000">
                      <a:alpha val="43137"/>
                    </a:srgbClr>
                  </a:outerShdw>
                </a:effectLst>
                <a:latin typeface="Bebas Neue" panose="020B0606020202050201" pitchFamily="34" charset="0"/>
              </a:rPr>
              <a:t>acceso</a:t>
            </a:r>
            <a:endParaRPr lang="pt-BR" sz="6600" dirty="0">
              <a:solidFill>
                <a:schemeClr val="bg1"/>
              </a:solidFill>
              <a:effectLst>
                <a:outerShdw blurRad="38100" dist="38100" dir="2700000" algn="tl">
                  <a:srgbClr val="000000">
                    <a:alpha val="43137"/>
                  </a:srgbClr>
                </a:outerShdw>
              </a:effectLst>
              <a:latin typeface="Bebas Neue" panose="020B0606020202050201" pitchFamily="34" charset="0"/>
            </a:endParaRPr>
          </a:p>
        </p:txBody>
      </p:sp>
      <p:sp>
        <p:nvSpPr>
          <p:cNvPr id="5" name="CaixaDeTexto 4">
            <a:extLst>
              <a:ext uri="{FF2B5EF4-FFF2-40B4-BE49-F238E27FC236}">
                <a16:creationId xmlns:a16="http://schemas.microsoft.com/office/drawing/2014/main" id="{FB7F3845-ABD0-2933-385E-C7347E35F3D7}"/>
              </a:ext>
            </a:extLst>
          </p:cNvPr>
          <p:cNvSpPr txBox="1"/>
          <p:nvPr/>
        </p:nvSpPr>
        <p:spPr>
          <a:xfrm>
            <a:off x="6365423" y="1983418"/>
            <a:ext cx="5417573" cy="1785104"/>
          </a:xfrm>
          <a:prstGeom prst="rect">
            <a:avLst/>
          </a:prstGeom>
          <a:noFill/>
        </p:spPr>
        <p:txBody>
          <a:bodyPr wrap="square">
            <a:spAutoFit/>
          </a:bodyPr>
          <a:lstStyle/>
          <a:p>
            <a:r>
              <a:rPr lang="pt-BR" sz="11000" dirty="0">
                <a:solidFill>
                  <a:srgbClr val="FC538D"/>
                </a:solidFill>
                <a:effectLst>
                  <a:outerShdw blurRad="38100" dist="38100" dir="2700000" algn="tl">
                    <a:srgbClr val="000000">
                      <a:alpha val="43137"/>
                    </a:srgbClr>
                  </a:outerShdw>
                </a:effectLst>
                <a:latin typeface="Bebas Neue" panose="020B0606020202050201" pitchFamily="34" charset="0"/>
              </a:rPr>
              <a:t>restringir</a:t>
            </a:r>
          </a:p>
        </p:txBody>
      </p:sp>
      <p:sp>
        <p:nvSpPr>
          <p:cNvPr id="7" name="Retângulo 6">
            <a:extLst>
              <a:ext uri="{FF2B5EF4-FFF2-40B4-BE49-F238E27FC236}">
                <a16:creationId xmlns:a16="http://schemas.microsoft.com/office/drawing/2014/main" id="{64E55E9E-F058-D240-30B9-B9B60E9BB2B0}"/>
              </a:ext>
            </a:extLst>
          </p:cNvPr>
          <p:cNvSpPr/>
          <p:nvPr/>
        </p:nvSpPr>
        <p:spPr>
          <a:xfrm rot="10800000" flipH="1">
            <a:off x="472881" y="2901759"/>
            <a:ext cx="45719" cy="472247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86ECAD9F-F6CE-8280-DBBA-8AE189E62CE5}"/>
              </a:ext>
            </a:extLst>
          </p:cNvPr>
          <p:cNvSpPr/>
          <p:nvPr/>
        </p:nvSpPr>
        <p:spPr>
          <a:xfrm>
            <a:off x="350012" y="2580802"/>
            <a:ext cx="245736" cy="641913"/>
          </a:xfrm>
          <a:prstGeom prst="rect">
            <a:avLst/>
          </a:prstGeom>
          <a:solidFill>
            <a:srgbClr val="FC53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172EA777-1800-1D85-AAC5-66A207BF4B15}"/>
              </a:ext>
            </a:extLst>
          </p:cNvPr>
          <p:cNvSpPr/>
          <p:nvPr/>
        </p:nvSpPr>
        <p:spPr>
          <a:xfrm rot="5400000">
            <a:off x="9832445" y="1963217"/>
            <a:ext cx="45719" cy="48487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7790126A-DEB3-1217-0528-AF54D2B9B612}"/>
              </a:ext>
            </a:extLst>
          </p:cNvPr>
          <p:cNvSpPr/>
          <p:nvPr/>
        </p:nvSpPr>
        <p:spPr>
          <a:xfrm>
            <a:off x="7855623" y="4155232"/>
            <a:ext cx="191551" cy="641913"/>
          </a:xfrm>
          <a:prstGeom prst="rect">
            <a:avLst/>
          </a:prstGeom>
          <a:solidFill>
            <a:srgbClr val="FC538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Imagem 1" descr="Texto&#10;&#10;O conteúdo gerado por IA pode estar incorreto.">
            <a:extLst>
              <a:ext uri="{FF2B5EF4-FFF2-40B4-BE49-F238E27FC236}">
                <a16:creationId xmlns:a16="http://schemas.microsoft.com/office/drawing/2014/main" id="{47123C3E-4D32-B426-0332-63862B2B6C97}"/>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571254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FE7AD-8EC1-E8B2-2CF7-0216B9184885}"/>
            </a:ext>
          </a:extLst>
        </p:cNvPr>
        <p:cNvGrpSpPr/>
        <p:nvPr/>
      </p:nvGrpSpPr>
      <p:grpSpPr>
        <a:xfrm>
          <a:off x="0" y="0"/>
          <a:ext cx="0" cy="0"/>
          <a:chOff x="0" y="0"/>
          <a:chExt cx="0" cy="0"/>
        </a:xfrm>
      </p:grpSpPr>
      <p:pic>
        <p:nvPicPr>
          <p:cNvPr id="6" name="Imagem 5" descr="Fogos de artifício no céu&#10;&#10;O conteúdo gerado por IA pode estar incorreto.">
            <a:extLst>
              <a:ext uri="{FF2B5EF4-FFF2-40B4-BE49-F238E27FC236}">
                <a16:creationId xmlns:a16="http://schemas.microsoft.com/office/drawing/2014/main" id="{2EDD913D-8F49-5AFB-15F3-98868B802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Imagem 10" descr="Padrão do plano de fundo&#10;&#10;O conteúdo gerado por IA pode estar incorreto.">
            <a:extLst>
              <a:ext uri="{FF2B5EF4-FFF2-40B4-BE49-F238E27FC236}">
                <a16:creationId xmlns:a16="http://schemas.microsoft.com/office/drawing/2014/main" id="{4D047994-0B6C-231C-1329-90A1B089D73D}"/>
              </a:ext>
            </a:extLst>
          </p:cNvPr>
          <p:cNvPicPr>
            <a:picLocks noChangeAspect="1"/>
          </p:cNvPicPr>
          <p:nvPr/>
        </p:nvPicPr>
        <p:blipFill>
          <a:blip r:embed="rId3">
            <a:duotone>
              <a:prstClr val="black"/>
              <a:schemeClr val="accent4">
                <a:tint val="45000"/>
                <a:satMod val="400000"/>
              </a:schemeClr>
            </a:duotone>
            <a:alphaModFix/>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89F1400A-CA95-E969-515B-CDEB8004CAA8}"/>
              </a:ext>
            </a:extLst>
          </p:cNvPr>
          <p:cNvSpPr>
            <a:spLocks noGrp="1"/>
          </p:cNvSpPr>
          <p:nvPr>
            <p:ph type="subTitle" idx="1"/>
          </p:nvPr>
        </p:nvSpPr>
        <p:spPr>
          <a:xfrm>
            <a:off x="304801" y="1183302"/>
            <a:ext cx="5289754" cy="1373085"/>
          </a:xfrm>
        </p:spPr>
        <p:txBody>
          <a:bodyPr>
            <a:normAutofit lnSpcReduction="10000"/>
          </a:bodyPr>
          <a:lstStyle/>
          <a:p>
            <a:r>
              <a:rPr lang="pt-BR" sz="9600" dirty="0">
                <a:solidFill>
                  <a:srgbClr val="FF6600"/>
                </a:solidFill>
                <a:latin typeface="Bebas Neue" panose="020B0606020202050201" pitchFamily="34" charset="0"/>
              </a:rPr>
              <a:t>PROBLEMA </a:t>
            </a:r>
          </a:p>
        </p:txBody>
      </p:sp>
      <p:sp>
        <p:nvSpPr>
          <p:cNvPr id="4" name="CaixaDeTexto 3">
            <a:extLst>
              <a:ext uri="{FF2B5EF4-FFF2-40B4-BE49-F238E27FC236}">
                <a16:creationId xmlns:a16="http://schemas.microsoft.com/office/drawing/2014/main" id="{14759BFA-259D-55FB-395E-1AEF8B209E7F}"/>
              </a:ext>
            </a:extLst>
          </p:cNvPr>
          <p:cNvSpPr txBox="1"/>
          <p:nvPr/>
        </p:nvSpPr>
        <p:spPr>
          <a:xfrm>
            <a:off x="816077" y="1869844"/>
            <a:ext cx="6096000" cy="2646878"/>
          </a:xfrm>
          <a:prstGeom prst="rect">
            <a:avLst/>
          </a:prstGeom>
          <a:noFill/>
        </p:spPr>
        <p:txBody>
          <a:bodyPr wrap="square">
            <a:spAutoFit/>
          </a:bodyPr>
          <a:lstStyle/>
          <a:p>
            <a:r>
              <a:rPr lang="pt-BR" sz="16600" dirty="0">
                <a:solidFill>
                  <a:schemeClr val="bg1"/>
                </a:solidFill>
                <a:latin typeface="Bebas Neue" panose="020B0606020202050201" pitchFamily="34" charset="0"/>
              </a:rPr>
              <a:t>GLOBAL</a:t>
            </a:r>
          </a:p>
        </p:txBody>
      </p:sp>
      <p:sp>
        <p:nvSpPr>
          <p:cNvPr id="8" name="Retângulo 7">
            <a:extLst>
              <a:ext uri="{FF2B5EF4-FFF2-40B4-BE49-F238E27FC236}">
                <a16:creationId xmlns:a16="http://schemas.microsoft.com/office/drawing/2014/main" id="{F76A9AB4-4571-4990-5078-E5A84E3D393E}"/>
              </a:ext>
            </a:extLst>
          </p:cNvPr>
          <p:cNvSpPr/>
          <p:nvPr/>
        </p:nvSpPr>
        <p:spPr>
          <a:xfrm>
            <a:off x="11853352" y="2235430"/>
            <a:ext cx="245736"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2BCAC061-0A0A-8081-A365-035E0B014B6D}"/>
              </a:ext>
            </a:extLst>
          </p:cNvPr>
          <p:cNvSpPr/>
          <p:nvPr/>
        </p:nvSpPr>
        <p:spPr>
          <a:xfrm rot="5400000" flipH="1">
            <a:off x="2162693" y="1957589"/>
            <a:ext cx="45719" cy="4633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64E49D3A-5D1A-E193-74DC-FEA53D791F34}"/>
              </a:ext>
            </a:extLst>
          </p:cNvPr>
          <p:cNvSpPr/>
          <p:nvPr/>
        </p:nvSpPr>
        <p:spPr>
          <a:xfrm>
            <a:off x="4093850" y="4037226"/>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Retângulo 1">
            <a:extLst>
              <a:ext uri="{FF2B5EF4-FFF2-40B4-BE49-F238E27FC236}">
                <a16:creationId xmlns:a16="http://schemas.microsoft.com/office/drawing/2014/main" id="{CA39134C-5281-0311-4BCE-483001278E02}"/>
              </a:ext>
            </a:extLst>
          </p:cNvPr>
          <p:cNvSpPr/>
          <p:nvPr/>
        </p:nvSpPr>
        <p:spPr>
          <a:xfrm flipH="1">
            <a:off x="11179791" y="4037226"/>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a:extLst>
              <a:ext uri="{FF2B5EF4-FFF2-40B4-BE49-F238E27FC236}">
                <a16:creationId xmlns:a16="http://schemas.microsoft.com/office/drawing/2014/main" id="{567F7E34-9395-B923-25CB-6520CB966E46}"/>
              </a:ext>
            </a:extLst>
          </p:cNvPr>
          <p:cNvSpPr/>
          <p:nvPr/>
        </p:nvSpPr>
        <p:spPr>
          <a:xfrm rot="16200000">
            <a:off x="10923220" y="5994455"/>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Imagem 6" descr="Texto&#10;&#10;O conteúdo gerado por IA pode estar incorreto.">
            <a:extLst>
              <a:ext uri="{FF2B5EF4-FFF2-40B4-BE49-F238E27FC236}">
                <a16:creationId xmlns:a16="http://schemas.microsoft.com/office/drawing/2014/main" id="{1B8BE07C-DE7A-79FD-E330-08DE00222CB2}"/>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352644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6B745-CECD-BFCB-FC2A-10F35D2BA2DA}"/>
            </a:ext>
          </a:extLst>
        </p:cNvPr>
        <p:cNvGrpSpPr/>
        <p:nvPr/>
      </p:nvGrpSpPr>
      <p:grpSpPr>
        <a:xfrm>
          <a:off x="0" y="0"/>
          <a:ext cx="0" cy="0"/>
          <a:chOff x="0" y="0"/>
          <a:chExt cx="0" cy="0"/>
        </a:xfrm>
      </p:grpSpPr>
      <p:pic>
        <p:nvPicPr>
          <p:cNvPr id="5" name="Imagem 4" descr="Tela de computador com imagem de mulher olhando para o celular&#10;&#10;O conteúdo gerado por IA pode estar incorreto.">
            <a:extLst>
              <a:ext uri="{FF2B5EF4-FFF2-40B4-BE49-F238E27FC236}">
                <a16:creationId xmlns:a16="http://schemas.microsoft.com/office/drawing/2014/main" id="{DD48B34B-01E0-72C6-4F0E-39678FBC3FA2}"/>
              </a:ext>
            </a:extLst>
          </p:cNvPr>
          <p:cNvPicPr>
            <a:picLocks noChangeAspect="1"/>
          </p:cNvPicPr>
          <p:nvPr/>
        </p:nvPicPr>
        <p:blipFill>
          <a:blip r:embed="rId2"/>
          <a:stretch>
            <a:fillRect/>
          </a:stretch>
        </p:blipFill>
        <p:spPr>
          <a:xfrm>
            <a:off x="0" y="0"/>
            <a:ext cx="12192000" cy="6858000"/>
          </a:xfrm>
          <a:prstGeom prst="rect">
            <a:avLst/>
          </a:prstGeom>
        </p:spPr>
      </p:pic>
      <p:pic>
        <p:nvPicPr>
          <p:cNvPr id="8" name="Imagem 7" descr="Padrão do plano de fundo&#10;&#10;O conteúdo gerado por IA pode estar incorreto.">
            <a:extLst>
              <a:ext uri="{FF2B5EF4-FFF2-40B4-BE49-F238E27FC236}">
                <a16:creationId xmlns:a16="http://schemas.microsoft.com/office/drawing/2014/main" id="{1EE5859A-7002-D4DB-85AE-CFC0F31631EB}"/>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67DC9393-EB8F-F4C0-7F0D-9F24A4146786}"/>
              </a:ext>
            </a:extLst>
          </p:cNvPr>
          <p:cNvSpPr>
            <a:spLocks noGrp="1"/>
          </p:cNvSpPr>
          <p:nvPr>
            <p:ph type="subTitle" idx="1"/>
          </p:nvPr>
        </p:nvSpPr>
        <p:spPr>
          <a:xfrm>
            <a:off x="619432" y="4558107"/>
            <a:ext cx="10953136" cy="1655762"/>
          </a:xfrm>
        </p:spPr>
        <p:txBody>
          <a:bodyPr>
            <a:normAutofit fontScale="92500"/>
          </a:bodyPr>
          <a:lstStyle/>
          <a:p>
            <a:pPr>
              <a:lnSpc>
                <a:spcPct val="130000"/>
              </a:lnSpc>
            </a:pPr>
            <a:r>
              <a:rPr lang="es-ES" sz="3200" b="1" dirty="0">
                <a:solidFill>
                  <a:srgbClr val="99FF33"/>
                </a:solidFill>
              </a:rPr>
              <a:t>U</a:t>
            </a:r>
            <a:r>
              <a:rPr lang="es-ES" sz="3200" b="1" dirty="0">
                <a:solidFill>
                  <a:srgbClr val="99FF33"/>
                </a:solidFill>
                <a:latin typeface="Abadi" panose="020B0604020104020204" pitchFamily="34" charset="0"/>
              </a:rPr>
              <a:t>no de cada ocho niños del mundo </a:t>
            </a:r>
            <a:r>
              <a:rPr lang="es-ES" sz="3200" dirty="0">
                <a:solidFill>
                  <a:schemeClr val="bg1"/>
                </a:solidFill>
                <a:latin typeface="Abadi" panose="020B0604020104020204" pitchFamily="34" charset="0"/>
              </a:rPr>
              <a:t>fue víctima de algún tipo de violencia sexual en Internet entre mayo de 2022 y mayo de 2023</a:t>
            </a:r>
            <a:endParaRPr lang="pt-BR" sz="3200" dirty="0">
              <a:solidFill>
                <a:schemeClr val="bg1"/>
              </a:solidFill>
              <a:latin typeface="Abadi" panose="020B0604020104020204" pitchFamily="34" charset="0"/>
            </a:endParaRPr>
          </a:p>
        </p:txBody>
      </p:sp>
      <p:sp>
        <p:nvSpPr>
          <p:cNvPr id="4" name="CaixaDeTexto 3">
            <a:extLst>
              <a:ext uri="{FF2B5EF4-FFF2-40B4-BE49-F238E27FC236}">
                <a16:creationId xmlns:a16="http://schemas.microsoft.com/office/drawing/2014/main" id="{5E27B3F2-AF7B-17DB-AD3B-5093FC72286C}"/>
              </a:ext>
            </a:extLst>
          </p:cNvPr>
          <p:cNvSpPr txBox="1"/>
          <p:nvPr/>
        </p:nvSpPr>
        <p:spPr>
          <a:xfrm>
            <a:off x="1734709" y="6180659"/>
            <a:ext cx="9812594" cy="307777"/>
          </a:xfrm>
          <a:prstGeom prst="rect">
            <a:avLst/>
          </a:prstGeom>
          <a:noFill/>
        </p:spPr>
        <p:txBody>
          <a:bodyPr wrap="square">
            <a:spAutoFit/>
          </a:bodyPr>
          <a:lstStyle/>
          <a:p>
            <a:pPr algn="r"/>
            <a:r>
              <a:rPr lang="es-ES" sz="1400" i="1" dirty="0" err="1">
                <a:solidFill>
                  <a:schemeClr val="bg1"/>
                </a:solidFill>
                <a:latin typeface="Abadi" panose="020B0604020104020204" pitchFamily="34" charset="0"/>
              </a:rPr>
              <a:t>Childlight</a:t>
            </a:r>
            <a:r>
              <a:rPr lang="es-ES" sz="1400" i="1" dirty="0">
                <a:solidFill>
                  <a:schemeClr val="bg1"/>
                </a:solidFill>
                <a:latin typeface="Abadi" panose="020B0604020104020204" pitchFamily="34" charset="0"/>
              </a:rPr>
              <a:t> Global Child Safety </a:t>
            </a:r>
            <a:r>
              <a:rPr lang="es-ES" sz="1400" i="1" dirty="0" err="1">
                <a:solidFill>
                  <a:schemeClr val="bg1"/>
                </a:solidFill>
                <a:latin typeface="Abadi" panose="020B0604020104020204" pitchFamily="34" charset="0"/>
              </a:rPr>
              <a:t>Institute</a:t>
            </a:r>
            <a:r>
              <a:rPr lang="es-ES" sz="1400" i="1" dirty="0">
                <a:solidFill>
                  <a:schemeClr val="bg1"/>
                </a:solidFill>
                <a:latin typeface="Abadi" panose="020B0604020104020204" pitchFamily="34" charset="0"/>
              </a:rPr>
              <a:t>, de la Universidad de Edimburgo, en el Reino Unido</a:t>
            </a:r>
            <a:endParaRPr lang="pt-BR" sz="1400" i="1" dirty="0">
              <a:solidFill>
                <a:schemeClr val="bg1"/>
              </a:solidFill>
              <a:latin typeface="Abadi" panose="020B0604020104020204" pitchFamily="34" charset="0"/>
            </a:endParaRPr>
          </a:p>
        </p:txBody>
      </p:sp>
      <p:sp>
        <p:nvSpPr>
          <p:cNvPr id="2" name="Retângulo 1">
            <a:extLst>
              <a:ext uri="{FF2B5EF4-FFF2-40B4-BE49-F238E27FC236}">
                <a16:creationId xmlns:a16="http://schemas.microsoft.com/office/drawing/2014/main" id="{2B235DBB-641A-43E3-5F47-A27C3F0599F1}"/>
              </a:ext>
            </a:extLst>
          </p:cNvPr>
          <p:cNvSpPr/>
          <p:nvPr/>
        </p:nvSpPr>
        <p:spPr>
          <a:xfrm>
            <a:off x="5371711" y="5955369"/>
            <a:ext cx="8229600" cy="45719"/>
          </a:xfrm>
          <a:prstGeom prst="rect">
            <a:avLst/>
          </a:prstGeom>
          <a:solidFill>
            <a:srgbClr val="99FF3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dirty="0">
              <a:latin typeface="Abadi" panose="020B0604020104020204" pitchFamily="34" charset="0"/>
            </a:endParaRPr>
          </a:p>
        </p:txBody>
      </p:sp>
      <p:sp>
        <p:nvSpPr>
          <p:cNvPr id="7" name="Retângulo 6">
            <a:extLst>
              <a:ext uri="{FF2B5EF4-FFF2-40B4-BE49-F238E27FC236}">
                <a16:creationId xmlns:a16="http://schemas.microsoft.com/office/drawing/2014/main" id="{E43AD602-DD06-7F4A-EA51-59D155C5D0D7}"/>
              </a:ext>
            </a:extLst>
          </p:cNvPr>
          <p:cNvSpPr/>
          <p:nvPr/>
        </p:nvSpPr>
        <p:spPr>
          <a:xfrm rot="16200000">
            <a:off x="5392023" y="5653876"/>
            <a:ext cx="258500" cy="6419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7FF4ABC0-AC8C-9BC2-1BD5-5C98EB2463C9}"/>
              </a:ext>
            </a:extLst>
          </p:cNvPr>
          <p:cNvSpPr/>
          <p:nvPr/>
        </p:nvSpPr>
        <p:spPr>
          <a:xfrm>
            <a:off x="628992" y="-688612"/>
            <a:ext cx="45719"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a:extLst>
              <a:ext uri="{FF2B5EF4-FFF2-40B4-BE49-F238E27FC236}">
                <a16:creationId xmlns:a16="http://schemas.microsoft.com/office/drawing/2014/main" id="{A85BCF5C-08A6-9BFA-5280-35F93704A4CD}"/>
              </a:ext>
            </a:extLst>
          </p:cNvPr>
          <p:cNvSpPr/>
          <p:nvPr/>
        </p:nvSpPr>
        <p:spPr>
          <a:xfrm rot="10800000">
            <a:off x="556075" y="1346045"/>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descr="Texto&#10;&#10;O conteúdo gerado por IA pode estar incorreto.">
            <a:extLst>
              <a:ext uri="{FF2B5EF4-FFF2-40B4-BE49-F238E27FC236}">
                <a16:creationId xmlns:a16="http://schemas.microsoft.com/office/drawing/2014/main" id="{0AE8BB26-8AEA-0907-7A26-E9DADD44F08F}"/>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223779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6F7F5-43FE-667A-AFF7-28681746C5D9}"/>
            </a:ext>
          </a:extLst>
        </p:cNvPr>
        <p:cNvGrpSpPr/>
        <p:nvPr/>
      </p:nvGrpSpPr>
      <p:grpSpPr>
        <a:xfrm>
          <a:off x="0" y="0"/>
          <a:ext cx="0" cy="0"/>
          <a:chOff x="0" y="0"/>
          <a:chExt cx="0" cy="0"/>
        </a:xfrm>
      </p:grpSpPr>
      <p:pic>
        <p:nvPicPr>
          <p:cNvPr id="4" name="Imagem 3" descr="Mulher falando no celular&#10;&#10;O conteúdo gerado por IA pode estar incorreto.">
            <a:extLst>
              <a:ext uri="{FF2B5EF4-FFF2-40B4-BE49-F238E27FC236}">
                <a16:creationId xmlns:a16="http://schemas.microsoft.com/office/drawing/2014/main" id="{EFA69D83-0CE7-70A3-39E0-6240B84B21E9}"/>
              </a:ext>
            </a:extLst>
          </p:cNvPr>
          <p:cNvPicPr>
            <a:picLocks noChangeAspect="1"/>
          </p:cNvPicPr>
          <p:nvPr/>
        </p:nvPicPr>
        <p:blipFill>
          <a:blip r:embed="rId2"/>
          <a:stretch>
            <a:fillRect/>
          </a:stretch>
        </p:blipFill>
        <p:spPr>
          <a:xfrm>
            <a:off x="0" y="0"/>
            <a:ext cx="12192000" cy="6858000"/>
          </a:xfrm>
          <a:prstGeom prst="rect">
            <a:avLst/>
          </a:prstGeom>
        </p:spPr>
      </p:pic>
      <p:pic>
        <p:nvPicPr>
          <p:cNvPr id="7" name="Imagem 6" descr="Tela de computador com fundo preto&#10;&#10;O conteúdo gerado por IA pode estar incorreto.">
            <a:extLst>
              <a:ext uri="{FF2B5EF4-FFF2-40B4-BE49-F238E27FC236}">
                <a16:creationId xmlns:a16="http://schemas.microsoft.com/office/drawing/2014/main" id="{3FF8C199-338D-CDE0-7CAE-BA93E06F46B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ítulo 2">
            <a:extLst>
              <a:ext uri="{FF2B5EF4-FFF2-40B4-BE49-F238E27FC236}">
                <a16:creationId xmlns:a16="http://schemas.microsoft.com/office/drawing/2014/main" id="{96103A27-1462-DBBA-8CC9-775AE5A9110C}"/>
              </a:ext>
            </a:extLst>
          </p:cNvPr>
          <p:cNvSpPr>
            <a:spLocks noGrp="1"/>
          </p:cNvSpPr>
          <p:nvPr>
            <p:ph type="subTitle" idx="1"/>
          </p:nvPr>
        </p:nvSpPr>
        <p:spPr>
          <a:xfrm>
            <a:off x="5093108" y="3077920"/>
            <a:ext cx="6397344" cy="2898949"/>
          </a:xfrm>
        </p:spPr>
        <p:txBody>
          <a:bodyPr vert="horz" lIns="91440" tIns="45720" rIns="91440" bIns="45720" rtlCol="0" anchor="t">
            <a:noAutofit/>
          </a:bodyPr>
          <a:lstStyle/>
          <a:p>
            <a:pPr>
              <a:lnSpc>
                <a:spcPct val="130000"/>
              </a:lnSpc>
              <a:spcBef>
                <a:spcPts val="0"/>
              </a:spcBef>
            </a:pPr>
            <a:r>
              <a:rPr lang="es-ES" sz="2600" dirty="0">
                <a:solidFill>
                  <a:schemeClr val="bg1"/>
                </a:solidFill>
              </a:rPr>
              <a:t>la obtención y difusión de imágenes</a:t>
            </a:r>
          </a:p>
          <a:p>
            <a:pPr>
              <a:lnSpc>
                <a:spcPct val="130000"/>
              </a:lnSpc>
              <a:spcBef>
                <a:spcPts val="0"/>
              </a:spcBef>
            </a:pPr>
            <a:r>
              <a:rPr lang="es-ES" sz="2600" dirty="0">
                <a:solidFill>
                  <a:schemeClr val="bg1"/>
                </a:solidFill>
                <a:latin typeface="Abadi"/>
              </a:rPr>
              <a:t>íntimas, conversaciones de carácter sexual e incluso pedidos realizados por adultos.</a:t>
            </a:r>
            <a:endParaRPr lang="pt-BR" sz="2600" dirty="0">
              <a:solidFill>
                <a:schemeClr val="bg1"/>
              </a:solidFill>
              <a:latin typeface="Abadi"/>
            </a:endParaRPr>
          </a:p>
        </p:txBody>
      </p:sp>
      <p:sp>
        <p:nvSpPr>
          <p:cNvPr id="5" name="CaixaDeTexto 4">
            <a:extLst>
              <a:ext uri="{FF2B5EF4-FFF2-40B4-BE49-F238E27FC236}">
                <a16:creationId xmlns:a16="http://schemas.microsoft.com/office/drawing/2014/main" id="{5D2F110C-7332-506A-1BC5-E863F8B9753A}"/>
              </a:ext>
            </a:extLst>
          </p:cNvPr>
          <p:cNvSpPr txBox="1"/>
          <p:nvPr/>
        </p:nvSpPr>
        <p:spPr>
          <a:xfrm>
            <a:off x="5200452" y="2184594"/>
            <a:ext cx="6397343" cy="1107996"/>
          </a:xfrm>
          <a:prstGeom prst="rect">
            <a:avLst/>
          </a:prstGeom>
          <a:noFill/>
        </p:spPr>
        <p:txBody>
          <a:bodyPr wrap="square">
            <a:spAutoFit/>
          </a:bodyPr>
          <a:lstStyle/>
          <a:p>
            <a:r>
              <a:rPr lang="pt-BR" sz="6600" dirty="0">
                <a:solidFill>
                  <a:srgbClr val="FFC000"/>
                </a:solidFill>
                <a:latin typeface="Bebas Neue" panose="020B0606020202050201" pitchFamily="34" charset="0"/>
              </a:rPr>
              <a:t>Los </a:t>
            </a:r>
            <a:r>
              <a:rPr lang="pt-BR" sz="6600" dirty="0" err="1">
                <a:solidFill>
                  <a:srgbClr val="FFC000"/>
                </a:solidFill>
                <a:latin typeface="Bebas Neue" panose="020B0606020202050201" pitchFamily="34" charset="0"/>
              </a:rPr>
              <a:t>crímenes</a:t>
            </a:r>
            <a:r>
              <a:rPr lang="pt-BR" sz="6600" dirty="0">
                <a:solidFill>
                  <a:srgbClr val="FFC000"/>
                </a:solidFill>
                <a:latin typeface="Bebas Neue" panose="020B0606020202050201" pitchFamily="34" charset="0"/>
              </a:rPr>
              <a:t> </a:t>
            </a:r>
            <a:r>
              <a:rPr lang="pt-BR" sz="6600" dirty="0" err="1">
                <a:solidFill>
                  <a:srgbClr val="FFC000"/>
                </a:solidFill>
                <a:latin typeface="Bebas Neue" panose="020B0606020202050201" pitchFamily="34" charset="0"/>
              </a:rPr>
              <a:t>incluyen</a:t>
            </a:r>
            <a:endParaRPr lang="pt-BR" sz="6600" dirty="0">
              <a:solidFill>
                <a:srgbClr val="FFC000"/>
              </a:solidFill>
              <a:latin typeface="Bebas Neue" panose="020B0606020202050201" pitchFamily="34" charset="0"/>
            </a:endParaRPr>
          </a:p>
        </p:txBody>
      </p:sp>
      <p:sp>
        <p:nvSpPr>
          <p:cNvPr id="2" name="Retângulo 1">
            <a:extLst>
              <a:ext uri="{FF2B5EF4-FFF2-40B4-BE49-F238E27FC236}">
                <a16:creationId xmlns:a16="http://schemas.microsoft.com/office/drawing/2014/main" id="{6F431C36-2A28-9DAC-173C-C421AEFB2472}"/>
              </a:ext>
            </a:extLst>
          </p:cNvPr>
          <p:cNvSpPr/>
          <p:nvPr/>
        </p:nvSpPr>
        <p:spPr>
          <a:xfrm rot="5400000">
            <a:off x="9778992" y="-831591"/>
            <a:ext cx="49827" cy="529204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Retângulo 5">
            <a:extLst>
              <a:ext uri="{FF2B5EF4-FFF2-40B4-BE49-F238E27FC236}">
                <a16:creationId xmlns:a16="http://schemas.microsoft.com/office/drawing/2014/main" id="{A8E597AE-EB42-AF2E-BFD8-CB17AF2FBC9E}"/>
              </a:ext>
            </a:extLst>
          </p:cNvPr>
          <p:cNvSpPr/>
          <p:nvPr/>
        </p:nvSpPr>
        <p:spPr>
          <a:xfrm>
            <a:off x="7157883" y="1376155"/>
            <a:ext cx="258500" cy="641913"/>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C6B352E8-8FDB-8B54-849D-E4A43E266887}"/>
              </a:ext>
            </a:extLst>
          </p:cNvPr>
          <p:cNvSpPr/>
          <p:nvPr/>
        </p:nvSpPr>
        <p:spPr>
          <a:xfrm>
            <a:off x="10236164" y="5212377"/>
            <a:ext cx="63952" cy="294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78AA25DC-12FF-4638-38DF-B012273CE1DF}"/>
              </a:ext>
            </a:extLst>
          </p:cNvPr>
          <p:cNvSpPr/>
          <p:nvPr/>
        </p:nvSpPr>
        <p:spPr>
          <a:xfrm rot="16200000">
            <a:off x="10038919" y="5206977"/>
            <a:ext cx="191551" cy="641913"/>
          </a:xfrm>
          <a:prstGeom prst="rect">
            <a:avLst/>
          </a:prstGeom>
          <a:solidFill>
            <a:srgbClr val="FF6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Texto&#10;&#10;O conteúdo gerado por IA pode estar incorreto.">
            <a:extLst>
              <a:ext uri="{FF2B5EF4-FFF2-40B4-BE49-F238E27FC236}">
                <a16:creationId xmlns:a16="http://schemas.microsoft.com/office/drawing/2014/main" id="{70F65C1C-484A-1DAF-B14A-356CC1B8ED66}"/>
              </a:ext>
            </a:extLst>
          </p:cNvPr>
          <p:cNvPicPr>
            <a:picLocks noChangeAspect="1"/>
          </p:cNvPicPr>
          <p:nvPr/>
        </p:nvPicPr>
        <p:blipFill>
          <a:blip r:embed="rId4"/>
          <a:srcRect l="16295" t="25037" r="15244" b="47527"/>
          <a:stretch/>
        </p:blipFill>
        <p:spPr>
          <a:xfrm>
            <a:off x="11127170" y="270794"/>
            <a:ext cx="780192" cy="405328"/>
          </a:xfrm>
          <a:prstGeom prst="rect">
            <a:avLst/>
          </a:prstGeom>
        </p:spPr>
      </p:pic>
    </p:spTree>
    <p:extLst>
      <p:ext uri="{BB962C8B-B14F-4D97-AF65-F5344CB8AC3E}">
        <p14:creationId xmlns:p14="http://schemas.microsoft.com/office/powerpoint/2010/main" val="214640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9" ma:contentTypeDescription="Crie um novo documento." ma:contentTypeScope="" ma:versionID="ba6853ecf8f9a3b279586c799b23a18f">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ef3accb206e4d9c515eeb595286ade8c"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F3D2736A-0B29-45B6-A217-1CC24EE71516}"/>
</file>

<file path=customXml/itemProps2.xml><?xml version="1.0" encoding="utf-8"?>
<ds:datastoreItem xmlns:ds="http://schemas.openxmlformats.org/officeDocument/2006/customXml" ds:itemID="{E2AB831D-93E0-4927-A8B0-8C9C1A3942E3}"/>
</file>

<file path=customXml/itemProps3.xml><?xml version="1.0" encoding="utf-8"?>
<ds:datastoreItem xmlns:ds="http://schemas.openxmlformats.org/officeDocument/2006/customXml" ds:itemID="{46D30961-B12E-49D2-B1FA-6FFDD2C8B0B4}"/>
</file>

<file path=docProps/app.xml><?xml version="1.0" encoding="utf-8"?>
<Properties xmlns="http://schemas.openxmlformats.org/officeDocument/2006/extended-properties" xmlns:vt="http://schemas.openxmlformats.org/officeDocument/2006/docPropsVTypes">
  <TotalTime>1245</TotalTime>
  <Words>674</Words>
  <Application>Microsoft Office PowerPoint</Application>
  <PresentationFormat>Widescreen</PresentationFormat>
  <Paragraphs>76</Paragraphs>
  <Slides>29</Slides>
  <Notes>15</Notes>
  <HiddenSlides>0</HiddenSlides>
  <MMClips>0</MMClips>
  <ScaleCrop>false</ScaleCrop>
  <HeadingPairs>
    <vt:vector size="4" baseType="variant">
      <vt:variant>
        <vt:lpstr>Tema</vt:lpstr>
      </vt:variant>
      <vt:variant>
        <vt:i4>1</vt:i4>
      </vt:variant>
      <vt:variant>
        <vt:lpstr>Títulos de slides</vt:lpstr>
      </vt:variant>
      <vt:variant>
        <vt:i4>29</vt:i4>
      </vt:variant>
    </vt:vector>
  </HeadingPairs>
  <TitlesOfParts>
    <vt:vector size="30"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Daniele Santos</dc:creator>
  <cp:lastModifiedBy>Daniele Santos</cp:lastModifiedBy>
  <cp:revision>78</cp:revision>
  <dcterms:created xsi:type="dcterms:W3CDTF">2025-03-24T15:34:08Z</dcterms:created>
  <dcterms:modified xsi:type="dcterms:W3CDTF">2025-04-29T16:23:56Z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